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87" d="100"/>
          <a:sy n="87" d="100"/>
        </p:scale>
        <p:origin x="3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29B6DEE-DAA4-43ED-9470-12E30A951C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19329475-D2A7-439A-B627-DB6633AF92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78607BC-CDD5-4982-851F-7E70193E6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546F-BE08-48F3-BC32-A7318BA76241}" type="datetimeFigureOut">
              <a:rPr lang="hr-HR" smtClean="0"/>
              <a:t>28.4.2022.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ABF9C97-7472-4B1E-80E8-6979F1552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F2979B8-1CA0-4896-9182-F5DFCE155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2257-B859-46B7-9B78-2618E69BE1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01433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B390D10-70AF-4FFB-8BF9-C91CED646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8F8CEA6C-790E-4A68-9897-195DFB83E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5EE155C-E737-4BEC-BF30-83EA34EBF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546F-BE08-48F3-BC32-A7318BA76241}" type="datetimeFigureOut">
              <a:rPr lang="hr-HR" smtClean="0"/>
              <a:t>28.4.2022.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B70F9C6-375E-4DBB-BF7E-DC7B1F3F7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F1091E2-E3CE-467C-A417-D08EC5338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2257-B859-46B7-9B78-2618E69BE1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32729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DE2BC0D6-7A31-4488-BE93-C35FBF2CC0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60300315-DFA7-4B11-865B-81A03ADFAB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9889851-410A-4743-82DA-A5B135383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546F-BE08-48F3-BC32-A7318BA76241}" type="datetimeFigureOut">
              <a:rPr lang="hr-HR" smtClean="0"/>
              <a:t>28.4.2022.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5BB1D14-30B2-4A18-896B-A73791506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CD5B68F-B0CF-45EC-BBA1-5191633DD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2257-B859-46B7-9B78-2618E69BE1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7479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EDEAA47-FEBF-4F84-AAAF-1A2E5E226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71C4736-BB6F-4541-B0C2-8F2D78D0F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26F705B-6700-4BF6-AC20-89F45A27C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546F-BE08-48F3-BC32-A7318BA76241}" type="datetimeFigureOut">
              <a:rPr lang="hr-HR" smtClean="0"/>
              <a:t>28.4.2022.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E590D1A-0F96-45D7-A2F6-C0E89216A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492E575-8C98-4D43-9C80-D217192FE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2257-B859-46B7-9B78-2618E69BE1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6410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22F0B2B-1B15-47EB-B789-01EDBDF9D7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FCC49B24-4930-450A-9506-B5C3B449A9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26F6CC7-C24E-463A-B5D6-3C1133181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546F-BE08-48F3-BC32-A7318BA76241}" type="datetimeFigureOut">
              <a:rPr lang="hr-HR" smtClean="0"/>
              <a:t>28.4.2022.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5619466-9D9C-4548-AACD-5EE640271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863A32A-1174-43A7-A496-445916347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2257-B859-46B7-9B78-2618E69BE1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3597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4AABAF4-F33D-43D1-8494-CCD0FAC88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85C2E2A-A0AA-4E2F-8408-F709648666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8B5F67EF-3883-49C0-8CE6-D83FD40C49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9B701AB3-1665-4B6A-95B4-758C7401BD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546F-BE08-48F3-BC32-A7318BA76241}" type="datetimeFigureOut">
              <a:rPr lang="hr-HR" smtClean="0"/>
              <a:t>28.4.2022.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DBE52A47-20C5-4B08-B9A8-F54BC4AED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3707ECCB-73FC-4C0D-9396-6674BF282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2257-B859-46B7-9B78-2618E69BE1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964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037B1F9-789C-48AB-93A6-44582F82E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33787722-AD9E-4507-813C-7202957190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6547035F-0D6C-448B-B6FB-625DCB7437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1A230B0D-D1DF-4EFB-89F1-480EEBAE53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CA93B9BE-05B5-4909-9B7F-D09465FAD9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FE2766F0-F376-44A6-BAA6-B23F3DE84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546F-BE08-48F3-BC32-A7318BA76241}" type="datetimeFigureOut">
              <a:rPr lang="hr-HR" smtClean="0"/>
              <a:t>28.4.2022.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10100750-ABD4-4F11-A881-589062953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07A35B12-73A3-404C-866E-954F29832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2257-B859-46B7-9B78-2618E69BE1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63447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1464D89-6743-4F9B-B837-F08895117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F3ED30DF-882F-418A-B864-E995F371C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546F-BE08-48F3-BC32-A7318BA76241}" type="datetimeFigureOut">
              <a:rPr lang="hr-HR" smtClean="0"/>
              <a:t>28.4.2022.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102B8C42-F438-462B-A0B5-DEBE6B42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37108F35-3E88-4FB5-9453-A4B1339088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2257-B859-46B7-9B78-2618E69BE1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25018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766605F4-0501-4141-BF48-589AB9989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546F-BE08-48F3-BC32-A7318BA76241}" type="datetimeFigureOut">
              <a:rPr lang="hr-HR" smtClean="0"/>
              <a:t>28.4.2022.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FA4CEEC8-92D8-48DB-8A92-AB87EFFF6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07BB5CDC-E5BC-4DC2-BEFC-E3E768B81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2257-B859-46B7-9B78-2618E69BE1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98554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270C2BE-24CF-4BE8-B7F9-CE3904082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04E4EC7E-A972-4C52-A48B-F9AC688F5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DDB2B336-3DAB-4678-A37A-8CA7F5BADB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059600FA-CBAF-470D-8E4B-46599E252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546F-BE08-48F3-BC32-A7318BA76241}" type="datetimeFigureOut">
              <a:rPr lang="hr-HR" smtClean="0"/>
              <a:t>28.4.2022.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FC7D3F2B-9481-4C33-A2F6-5564BAA5D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D577884E-0C59-40D8-9F18-B70EAF154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2257-B859-46B7-9B78-2618E69BE1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840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102B43D-B5C3-42E3-8970-4054FB2F41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42EC7B2F-296E-4981-B5EC-020AD22A23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CC9C7C83-A44B-4D7F-B5C1-4351C1577A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1B3CDE53-78EB-41A6-88AB-DE0C73C89A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3546F-BE08-48F3-BC32-A7318BA76241}" type="datetimeFigureOut">
              <a:rPr lang="hr-HR" smtClean="0"/>
              <a:t>28.4.2022.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D26F4285-149C-41B6-A76D-E7D30B483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6AFC9FDD-1535-46C2-8D5E-8CAD3B0A0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C2257-B859-46B7-9B78-2618E69BE1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3933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876782F3-3D14-4814-8F55-3E9F6DB86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E3AFC9E3-6F81-41D9-B358-95D5332E26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BE322ED-1656-4E77-B740-5638A7FBD5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3546F-BE08-48F3-BC32-A7318BA76241}" type="datetimeFigureOut">
              <a:rPr lang="hr-HR" smtClean="0"/>
              <a:t>28.4.2022.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6A2AF09-19AB-49E3-BCF7-613279EDBF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6440D536-5AB8-4A5F-AD7D-DE3B3F21D6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C2257-B859-46B7-9B78-2618E69BE1A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73805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78FD232-120D-4D83-921D-FCF8BB1AE1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/>
              <a:t>PYTHON 8.RAZRED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5DFE61F0-15E4-4765-8F8F-46100062B6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387599"/>
          </a:xfrm>
        </p:spPr>
        <p:txBody>
          <a:bodyPr>
            <a:normAutofit/>
          </a:bodyPr>
          <a:lstStyle/>
          <a:p>
            <a:r>
              <a:rPr lang="hr-HR" sz="3600" dirty="0"/>
              <a:t>ULOGIRAJTE SE U OFFICE365</a:t>
            </a:r>
          </a:p>
          <a:p>
            <a:r>
              <a:rPr lang="hr-HR" sz="3600" dirty="0"/>
              <a:t>UĐITE NA ONE DRIVE</a:t>
            </a:r>
          </a:p>
          <a:p>
            <a:r>
              <a:rPr lang="hr-HR" sz="3600" dirty="0"/>
              <a:t>KREIRAJTE MAPU NPR. </a:t>
            </a:r>
            <a:r>
              <a:rPr lang="hr-HR" sz="3600" b="1" dirty="0">
                <a:solidFill>
                  <a:srgbClr val="FF0000"/>
                </a:solidFill>
              </a:rPr>
              <a:t>8A_IME PREZIME_2022</a:t>
            </a:r>
          </a:p>
        </p:txBody>
      </p:sp>
    </p:spTree>
    <p:extLst>
      <p:ext uri="{BB962C8B-B14F-4D97-AF65-F5344CB8AC3E}">
        <p14:creationId xmlns:p14="http://schemas.microsoft.com/office/powerpoint/2010/main" val="4144864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2D5CF23-BC82-4875-8F90-4F1F6155C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Tkinter</a:t>
            </a:r>
            <a:r>
              <a:rPr lang="hr-HR" dirty="0"/>
              <a:t> grafičko sučelje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ECDA1E2-1E52-4511-8444-5A5CEE68C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1176"/>
            <a:ext cx="10515600" cy="47557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tkinter</a:t>
            </a:r>
            <a:r>
              <a:rPr lang="hr-HR" dirty="0"/>
              <a:t> import*</a:t>
            </a:r>
          </a:p>
          <a:p>
            <a:pPr marL="0" indent="0">
              <a:buNone/>
            </a:pPr>
            <a:r>
              <a:rPr lang="hr-HR" dirty="0"/>
              <a:t>prozor=</a:t>
            </a:r>
            <a:r>
              <a:rPr lang="hr-HR" dirty="0" err="1"/>
              <a:t>Tk</a:t>
            </a:r>
            <a:r>
              <a:rPr lang="hr-HR" dirty="0"/>
              <a:t>()</a:t>
            </a:r>
          </a:p>
          <a:p>
            <a:pPr marL="0" indent="0">
              <a:buNone/>
            </a:pPr>
            <a:r>
              <a:rPr lang="hr-HR" dirty="0" err="1"/>
              <a:t>prozor.title</a:t>
            </a:r>
            <a:r>
              <a:rPr lang="hr-HR" dirty="0"/>
              <a:t>('Python’) - naslov</a:t>
            </a:r>
          </a:p>
          <a:p>
            <a:pPr marL="0" indent="0">
              <a:buNone/>
            </a:pPr>
            <a:r>
              <a:rPr lang="hr-HR" dirty="0" err="1"/>
              <a:t>prozor.geometry</a:t>
            </a:r>
            <a:r>
              <a:rPr lang="hr-HR" dirty="0"/>
              <a:t>('220x150’) – dimenzije prozora</a:t>
            </a:r>
          </a:p>
          <a:p>
            <a:pPr marL="0" indent="0">
              <a:buNone/>
            </a:pPr>
            <a:r>
              <a:rPr lang="hr-HR" dirty="0" err="1"/>
              <a:t>prozor.config</a:t>
            </a:r>
            <a:r>
              <a:rPr lang="hr-HR" dirty="0"/>
              <a:t>(</a:t>
            </a:r>
            <a:r>
              <a:rPr lang="hr-HR" dirty="0" err="1"/>
              <a:t>bg</a:t>
            </a:r>
            <a:r>
              <a:rPr lang="hr-HR" dirty="0"/>
              <a:t>='</a:t>
            </a:r>
            <a:r>
              <a:rPr lang="hr-HR" dirty="0" err="1"/>
              <a:t>gold</a:t>
            </a:r>
            <a:r>
              <a:rPr lang="hr-HR" dirty="0"/>
              <a:t>’) – boja pozadine</a:t>
            </a:r>
          </a:p>
          <a:p>
            <a:pPr marL="0" indent="0">
              <a:buNone/>
            </a:pPr>
            <a:r>
              <a:rPr lang="hr-HR" dirty="0"/>
              <a:t>gumb=</a:t>
            </a:r>
            <a:r>
              <a:rPr lang="hr-HR" dirty="0" err="1"/>
              <a:t>Button</a:t>
            </a:r>
            <a:r>
              <a:rPr lang="hr-HR" dirty="0"/>
              <a:t>(prozor1, </a:t>
            </a:r>
            <a:r>
              <a:rPr lang="hr-HR" dirty="0" err="1"/>
              <a:t>text</a:t>
            </a:r>
            <a:r>
              <a:rPr lang="hr-HR" dirty="0"/>
              <a:t>='Kvadrat’) – crtamo gumb</a:t>
            </a:r>
          </a:p>
          <a:p>
            <a:pPr marL="0" indent="0">
              <a:buNone/>
            </a:pPr>
            <a:r>
              <a:rPr lang="hr-HR" dirty="0" err="1"/>
              <a:t>gumb.place</a:t>
            </a:r>
            <a:r>
              <a:rPr lang="hr-HR" dirty="0"/>
              <a:t>(x=75,y=50) – postavljamo gumb na poziciju </a:t>
            </a:r>
            <a:r>
              <a:rPr lang="hr-HR" dirty="0" err="1"/>
              <a:t>x,y</a:t>
            </a:r>
            <a:endParaRPr lang="hr-HR" dirty="0"/>
          </a:p>
          <a:p>
            <a:pPr marL="0" indent="0">
              <a:buNone/>
            </a:pPr>
            <a:r>
              <a:rPr lang="hr-HR" dirty="0"/>
              <a:t>gumb=</a:t>
            </a:r>
            <a:r>
              <a:rPr lang="hr-HR" dirty="0" err="1"/>
              <a:t>Button</a:t>
            </a:r>
            <a:r>
              <a:rPr lang="hr-HR" dirty="0"/>
              <a:t>(prozor1, </a:t>
            </a:r>
            <a:r>
              <a:rPr lang="hr-HR" dirty="0" err="1"/>
              <a:t>text</a:t>
            </a:r>
            <a:r>
              <a:rPr lang="hr-HR" dirty="0"/>
              <a:t>='Kvadrat',</a:t>
            </a:r>
            <a:r>
              <a:rPr lang="hr-HR" dirty="0" err="1"/>
              <a:t>bg</a:t>
            </a:r>
            <a:r>
              <a:rPr lang="hr-HR" dirty="0"/>
              <a:t>='</a:t>
            </a:r>
            <a:r>
              <a:rPr lang="hr-HR" dirty="0" err="1"/>
              <a:t>Cyan</a:t>
            </a:r>
            <a:r>
              <a:rPr lang="hr-HR" dirty="0"/>
              <a:t>')</a:t>
            </a:r>
          </a:p>
          <a:p>
            <a:pPr marL="0" indent="0">
              <a:buNone/>
            </a:pPr>
            <a:r>
              <a:rPr lang="hr-HR" dirty="0" err="1"/>
              <a:t>gumb.place</a:t>
            </a:r>
            <a:r>
              <a:rPr lang="hr-HR" dirty="0"/>
              <a:t>(x=75,y=50,width=60,height=30)</a:t>
            </a:r>
          </a:p>
        </p:txBody>
      </p:sp>
    </p:spTree>
    <p:extLst>
      <p:ext uri="{BB962C8B-B14F-4D97-AF65-F5344CB8AC3E}">
        <p14:creationId xmlns:p14="http://schemas.microsoft.com/office/powerpoint/2010/main" val="195536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FF7A8E9-CA94-4894-99B2-601C8B4578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Program kvadrat u </a:t>
            </a:r>
            <a:r>
              <a:rPr lang="hr-HR" dirty="0" err="1"/>
              <a:t>Tkinteru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66B1802-562C-4A47-8527-B3836A13D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tkinter</a:t>
            </a:r>
            <a:r>
              <a:rPr lang="hr-HR" dirty="0"/>
              <a:t> import*</a:t>
            </a:r>
          </a:p>
          <a:p>
            <a:pPr marL="0" indent="0">
              <a:buNone/>
            </a:pP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turtle</a:t>
            </a:r>
            <a:r>
              <a:rPr lang="hr-HR" dirty="0"/>
              <a:t> import*</a:t>
            </a:r>
          </a:p>
          <a:p>
            <a:pPr marL="0" indent="0">
              <a:buNone/>
            </a:pPr>
            <a:r>
              <a:rPr lang="hr-HR" dirty="0"/>
              <a:t>def kvadrat():</a:t>
            </a:r>
          </a:p>
          <a:p>
            <a:pPr marL="0" indent="0">
              <a:buNone/>
            </a:pPr>
            <a:r>
              <a:rPr lang="hr-HR" dirty="0"/>
              <a:t>    for i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range</a:t>
            </a:r>
            <a:r>
              <a:rPr lang="hr-HR" dirty="0"/>
              <a:t>(4):</a:t>
            </a:r>
          </a:p>
          <a:p>
            <a:pPr marL="0" indent="0">
              <a:buNone/>
            </a:pPr>
            <a:r>
              <a:rPr lang="hr-HR" dirty="0"/>
              <a:t>        </a:t>
            </a:r>
            <a:r>
              <a:rPr lang="hr-HR" dirty="0" err="1"/>
              <a:t>fd</a:t>
            </a:r>
            <a:r>
              <a:rPr lang="hr-HR" dirty="0"/>
              <a:t>(100);</a:t>
            </a:r>
            <a:r>
              <a:rPr lang="hr-HR" dirty="0" err="1"/>
              <a:t>lt</a:t>
            </a:r>
            <a:r>
              <a:rPr lang="hr-HR" dirty="0"/>
              <a:t>(90)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prozor1=</a:t>
            </a:r>
            <a:r>
              <a:rPr lang="hr-HR" dirty="0" err="1"/>
              <a:t>Tk</a:t>
            </a:r>
            <a:r>
              <a:rPr lang="hr-HR" dirty="0"/>
              <a:t>()</a:t>
            </a:r>
          </a:p>
          <a:p>
            <a:pPr marL="0" indent="0">
              <a:buNone/>
            </a:pPr>
            <a:r>
              <a:rPr lang="hr-HR" dirty="0"/>
              <a:t>prozor1.title('Python')</a:t>
            </a:r>
          </a:p>
          <a:p>
            <a:pPr marL="0" indent="0">
              <a:buNone/>
            </a:pPr>
            <a:r>
              <a:rPr lang="hr-HR" dirty="0"/>
              <a:t>prozor1.geometry('220x150')</a:t>
            </a:r>
          </a:p>
          <a:p>
            <a:pPr marL="0" indent="0">
              <a:buNone/>
            </a:pPr>
            <a:r>
              <a:rPr lang="hr-HR" dirty="0"/>
              <a:t>prozor1.config(</a:t>
            </a:r>
            <a:r>
              <a:rPr lang="hr-HR" dirty="0" err="1"/>
              <a:t>bg</a:t>
            </a:r>
            <a:r>
              <a:rPr lang="hr-HR" dirty="0"/>
              <a:t>='</a:t>
            </a:r>
            <a:r>
              <a:rPr lang="hr-HR" dirty="0" err="1"/>
              <a:t>gold</a:t>
            </a:r>
            <a:r>
              <a:rPr lang="hr-HR" dirty="0"/>
              <a:t>')</a:t>
            </a:r>
          </a:p>
          <a:p>
            <a:pPr marL="0" indent="0">
              <a:buNone/>
            </a:pPr>
            <a:r>
              <a:rPr lang="hr-HR" dirty="0"/>
              <a:t>gumb=</a:t>
            </a:r>
            <a:r>
              <a:rPr lang="hr-HR" dirty="0" err="1"/>
              <a:t>Button</a:t>
            </a:r>
            <a:r>
              <a:rPr lang="hr-HR" dirty="0"/>
              <a:t>(prozor1,text='Kvadrat',</a:t>
            </a:r>
            <a:r>
              <a:rPr lang="hr-HR" dirty="0" err="1"/>
              <a:t>bg</a:t>
            </a:r>
            <a:r>
              <a:rPr lang="hr-HR" dirty="0"/>
              <a:t>='</a:t>
            </a:r>
            <a:r>
              <a:rPr lang="hr-HR" dirty="0" err="1"/>
              <a:t>Cyan</a:t>
            </a:r>
            <a:r>
              <a:rPr lang="hr-HR" dirty="0"/>
              <a:t>',</a:t>
            </a:r>
            <a:r>
              <a:rPr lang="hr-HR" dirty="0" err="1"/>
              <a:t>command</a:t>
            </a:r>
            <a:r>
              <a:rPr lang="hr-HR" dirty="0"/>
              <a:t>=kvadrat)</a:t>
            </a:r>
          </a:p>
          <a:p>
            <a:pPr marL="0" indent="0">
              <a:buNone/>
            </a:pPr>
            <a:r>
              <a:rPr lang="hr-HR" dirty="0" err="1"/>
              <a:t>gumb.place</a:t>
            </a:r>
            <a:r>
              <a:rPr lang="hr-HR" dirty="0"/>
              <a:t>(x=75,y=50,width=60,height=30)</a:t>
            </a:r>
          </a:p>
        </p:txBody>
      </p:sp>
    </p:spTree>
    <p:extLst>
      <p:ext uri="{BB962C8B-B14F-4D97-AF65-F5344CB8AC3E}">
        <p14:creationId xmlns:p14="http://schemas.microsoft.com/office/powerpoint/2010/main" val="2171327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34E1F81-2F9C-440A-A0C0-EEB8E61B1C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981" y="679870"/>
            <a:ext cx="10515600" cy="52692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1400" dirty="0" err="1"/>
              <a:t>from</a:t>
            </a:r>
            <a:r>
              <a:rPr lang="hr-HR" sz="1400" dirty="0"/>
              <a:t> </a:t>
            </a:r>
            <a:r>
              <a:rPr lang="hr-HR" sz="1400" dirty="0" err="1"/>
              <a:t>tkinter</a:t>
            </a:r>
            <a:r>
              <a:rPr lang="hr-HR" sz="1400" dirty="0"/>
              <a:t> import*</a:t>
            </a:r>
          </a:p>
          <a:p>
            <a:pPr marL="0" indent="0">
              <a:buNone/>
            </a:pPr>
            <a:r>
              <a:rPr lang="hr-HR" sz="1400" dirty="0" err="1"/>
              <a:t>from</a:t>
            </a:r>
            <a:r>
              <a:rPr lang="hr-HR" sz="1400" dirty="0"/>
              <a:t> </a:t>
            </a:r>
            <a:r>
              <a:rPr lang="hr-HR" sz="1400" dirty="0" err="1"/>
              <a:t>turtle</a:t>
            </a:r>
            <a:r>
              <a:rPr lang="hr-HR" sz="1400" dirty="0"/>
              <a:t> import*</a:t>
            </a:r>
          </a:p>
          <a:p>
            <a:pPr marL="0" indent="0">
              <a:buNone/>
            </a:pPr>
            <a:r>
              <a:rPr lang="hr-HR" sz="1400" dirty="0"/>
              <a:t>def kvadrat():</a:t>
            </a:r>
          </a:p>
          <a:p>
            <a:pPr marL="0" indent="0">
              <a:buNone/>
            </a:pPr>
            <a:r>
              <a:rPr lang="hr-HR" sz="1400" dirty="0"/>
              <a:t>    for i </a:t>
            </a:r>
            <a:r>
              <a:rPr lang="hr-HR" sz="1400" dirty="0" err="1"/>
              <a:t>in</a:t>
            </a:r>
            <a:r>
              <a:rPr lang="hr-HR" sz="1400" dirty="0"/>
              <a:t> </a:t>
            </a:r>
            <a:r>
              <a:rPr lang="hr-HR" sz="1400" dirty="0" err="1"/>
              <a:t>range</a:t>
            </a:r>
            <a:r>
              <a:rPr lang="hr-HR" sz="1400" dirty="0"/>
              <a:t>(4):</a:t>
            </a:r>
          </a:p>
          <a:p>
            <a:pPr marL="0" indent="0">
              <a:buNone/>
            </a:pPr>
            <a:r>
              <a:rPr lang="hr-HR" sz="1400" dirty="0"/>
              <a:t>        </a:t>
            </a:r>
            <a:r>
              <a:rPr lang="hr-HR" sz="1400" dirty="0" err="1"/>
              <a:t>fd</a:t>
            </a:r>
            <a:r>
              <a:rPr lang="hr-HR" sz="1400" dirty="0"/>
              <a:t>(100);</a:t>
            </a:r>
            <a:r>
              <a:rPr lang="hr-HR" sz="1400" dirty="0" err="1"/>
              <a:t>lt</a:t>
            </a:r>
            <a:r>
              <a:rPr lang="hr-HR" sz="1400" dirty="0"/>
              <a:t>(90)</a:t>
            </a:r>
          </a:p>
          <a:p>
            <a:pPr marL="0" indent="0">
              <a:buNone/>
            </a:pPr>
            <a:r>
              <a:rPr lang="hr-HR" sz="1400" dirty="0"/>
              <a:t>def trokut():</a:t>
            </a:r>
          </a:p>
          <a:p>
            <a:pPr marL="0" indent="0">
              <a:buNone/>
            </a:pPr>
            <a:r>
              <a:rPr lang="hr-HR" sz="1400" dirty="0"/>
              <a:t>    for i </a:t>
            </a:r>
            <a:r>
              <a:rPr lang="hr-HR" sz="1400" dirty="0" err="1"/>
              <a:t>in</a:t>
            </a:r>
            <a:r>
              <a:rPr lang="hr-HR" sz="1400" dirty="0"/>
              <a:t> </a:t>
            </a:r>
            <a:r>
              <a:rPr lang="hr-HR" sz="1400" dirty="0" err="1"/>
              <a:t>range</a:t>
            </a:r>
            <a:r>
              <a:rPr lang="hr-HR" sz="1400" dirty="0"/>
              <a:t>(3):</a:t>
            </a:r>
          </a:p>
          <a:p>
            <a:pPr marL="0" indent="0">
              <a:buNone/>
            </a:pPr>
            <a:r>
              <a:rPr lang="hr-HR" sz="1400" dirty="0"/>
              <a:t>        </a:t>
            </a:r>
            <a:r>
              <a:rPr lang="hr-HR" sz="1400" dirty="0" err="1"/>
              <a:t>fd</a:t>
            </a:r>
            <a:r>
              <a:rPr lang="hr-HR" sz="1400" dirty="0"/>
              <a:t>(100);</a:t>
            </a:r>
            <a:r>
              <a:rPr lang="hr-HR" sz="1400" dirty="0" err="1"/>
              <a:t>lt</a:t>
            </a:r>
            <a:r>
              <a:rPr lang="hr-HR" sz="1400" dirty="0"/>
              <a:t>(120)</a:t>
            </a:r>
          </a:p>
          <a:p>
            <a:pPr marL="0" indent="0">
              <a:buNone/>
            </a:pPr>
            <a:r>
              <a:rPr lang="hr-HR" sz="1400" dirty="0"/>
              <a:t>prozor1=</a:t>
            </a:r>
            <a:r>
              <a:rPr lang="hr-HR" sz="1400" dirty="0" err="1"/>
              <a:t>Tk</a:t>
            </a:r>
            <a:r>
              <a:rPr lang="hr-HR" sz="1400" dirty="0"/>
              <a:t>()</a:t>
            </a:r>
          </a:p>
          <a:p>
            <a:pPr marL="0" indent="0">
              <a:buNone/>
            </a:pPr>
            <a:r>
              <a:rPr lang="hr-HR" sz="1400" dirty="0"/>
              <a:t>prozor1.title('Python')</a:t>
            </a:r>
          </a:p>
          <a:p>
            <a:pPr marL="0" indent="0">
              <a:buNone/>
            </a:pPr>
            <a:r>
              <a:rPr lang="hr-HR" sz="1400" dirty="0"/>
              <a:t>prozor1.geometry('220x150')</a:t>
            </a:r>
          </a:p>
          <a:p>
            <a:pPr marL="0" indent="0">
              <a:buNone/>
            </a:pPr>
            <a:r>
              <a:rPr lang="hr-HR" sz="1400" dirty="0"/>
              <a:t>prozor1.config(</a:t>
            </a:r>
            <a:r>
              <a:rPr lang="hr-HR" sz="1400" dirty="0" err="1"/>
              <a:t>bg</a:t>
            </a:r>
            <a:r>
              <a:rPr lang="hr-HR" sz="1400" dirty="0"/>
              <a:t>='</a:t>
            </a:r>
            <a:r>
              <a:rPr lang="hr-HR" sz="1400" dirty="0" err="1"/>
              <a:t>gold</a:t>
            </a:r>
            <a:r>
              <a:rPr lang="hr-HR" sz="1400" dirty="0"/>
              <a:t>')</a:t>
            </a:r>
          </a:p>
          <a:p>
            <a:pPr marL="0" indent="0">
              <a:buNone/>
            </a:pPr>
            <a:r>
              <a:rPr lang="hr-HR" sz="1400" dirty="0"/>
              <a:t>gumb=</a:t>
            </a:r>
            <a:r>
              <a:rPr lang="hr-HR" sz="1400" dirty="0" err="1"/>
              <a:t>Button</a:t>
            </a:r>
            <a:r>
              <a:rPr lang="hr-HR" sz="1400" dirty="0"/>
              <a:t>(prozor1,text='Kvadrat',</a:t>
            </a:r>
            <a:r>
              <a:rPr lang="hr-HR" sz="1400" dirty="0" err="1"/>
              <a:t>bg</a:t>
            </a:r>
            <a:r>
              <a:rPr lang="hr-HR" sz="1400" dirty="0"/>
              <a:t>='</a:t>
            </a:r>
            <a:r>
              <a:rPr lang="hr-HR" sz="1400" dirty="0" err="1"/>
              <a:t>Cyan</a:t>
            </a:r>
            <a:r>
              <a:rPr lang="hr-HR" sz="1400" dirty="0"/>
              <a:t>',</a:t>
            </a:r>
            <a:r>
              <a:rPr lang="hr-HR" sz="1400" dirty="0" err="1"/>
              <a:t>command</a:t>
            </a:r>
            <a:r>
              <a:rPr lang="hr-HR" sz="1400" dirty="0"/>
              <a:t>=kvadrat)</a:t>
            </a:r>
          </a:p>
          <a:p>
            <a:pPr marL="0" indent="0">
              <a:buNone/>
            </a:pPr>
            <a:r>
              <a:rPr lang="hr-HR" sz="1400" dirty="0" err="1"/>
              <a:t>gumb.place</a:t>
            </a:r>
            <a:r>
              <a:rPr lang="hr-HR" sz="1400" dirty="0"/>
              <a:t>(x=75,y=50,width=60,height=30)</a:t>
            </a:r>
          </a:p>
          <a:p>
            <a:pPr marL="0" indent="0">
              <a:buNone/>
            </a:pPr>
            <a:r>
              <a:rPr lang="hr-HR" sz="1400" dirty="0"/>
              <a:t>gumb=</a:t>
            </a:r>
            <a:r>
              <a:rPr lang="hr-HR" sz="1400" dirty="0" err="1"/>
              <a:t>Button</a:t>
            </a:r>
            <a:r>
              <a:rPr lang="hr-HR" sz="1400" dirty="0"/>
              <a:t>(prozor1,text='Trokut',</a:t>
            </a:r>
            <a:r>
              <a:rPr lang="hr-HR" sz="1400" dirty="0" err="1"/>
              <a:t>bg</a:t>
            </a:r>
            <a:r>
              <a:rPr lang="hr-HR" sz="1400" dirty="0"/>
              <a:t>='</a:t>
            </a:r>
            <a:r>
              <a:rPr lang="hr-HR" sz="1400" dirty="0" err="1"/>
              <a:t>Cyan</a:t>
            </a:r>
            <a:r>
              <a:rPr lang="hr-HR" sz="1400" dirty="0"/>
              <a:t>',</a:t>
            </a:r>
            <a:r>
              <a:rPr lang="hr-HR" sz="1400" dirty="0" err="1"/>
              <a:t>command</a:t>
            </a:r>
            <a:r>
              <a:rPr lang="hr-HR" sz="1400" dirty="0"/>
              <a:t>=trokut)</a:t>
            </a:r>
          </a:p>
          <a:p>
            <a:pPr marL="0" indent="0">
              <a:buNone/>
            </a:pPr>
            <a:r>
              <a:rPr lang="hr-HR" sz="1400" dirty="0" err="1"/>
              <a:t>gumb.place</a:t>
            </a:r>
            <a:r>
              <a:rPr lang="hr-HR" sz="1400" dirty="0"/>
              <a:t>(x=75,y=150,width=60,height=30)</a:t>
            </a:r>
          </a:p>
        </p:txBody>
      </p:sp>
    </p:spTree>
    <p:extLst>
      <p:ext uri="{BB962C8B-B14F-4D97-AF65-F5344CB8AC3E}">
        <p14:creationId xmlns:p14="http://schemas.microsoft.com/office/powerpoint/2010/main" val="1287791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7670E7D-7388-4093-9BCB-2BA6036D3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54CED9A-D25E-4B62-A90E-8F21816CA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tkinter</a:t>
            </a:r>
            <a:r>
              <a:rPr lang="hr-HR" dirty="0"/>
              <a:t> import*</a:t>
            </a:r>
          </a:p>
          <a:p>
            <a:pPr marL="0" indent="0">
              <a:buNone/>
            </a:pP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turtle</a:t>
            </a:r>
            <a:r>
              <a:rPr lang="hr-HR" dirty="0"/>
              <a:t> import*</a:t>
            </a:r>
          </a:p>
          <a:p>
            <a:pPr marL="0" indent="0">
              <a:buNone/>
            </a:pPr>
            <a:r>
              <a:rPr lang="hr-HR" dirty="0"/>
              <a:t>def kvadrat():</a:t>
            </a:r>
          </a:p>
          <a:p>
            <a:pPr marL="0" indent="0">
              <a:buNone/>
            </a:pPr>
            <a:r>
              <a:rPr lang="hr-HR" dirty="0"/>
              <a:t>    for i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range</a:t>
            </a:r>
            <a:r>
              <a:rPr lang="hr-HR" dirty="0"/>
              <a:t>(4):</a:t>
            </a:r>
          </a:p>
          <a:p>
            <a:pPr marL="0" indent="0">
              <a:buNone/>
            </a:pPr>
            <a:r>
              <a:rPr lang="hr-HR" dirty="0"/>
              <a:t>        </a:t>
            </a:r>
            <a:r>
              <a:rPr lang="hr-HR" dirty="0" err="1"/>
              <a:t>fd</a:t>
            </a:r>
            <a:r>
              <a:rPr lang="hr-HR" dirty="0"/>
              <a:t>(100);</a:t>
            </a:r>
            <a:r>
              <a:rPr lang="hr-HR" dirty="0" err="1"/>
              <a:t>lt</a:t>
            </a:r>
            <a:r>
              <a:rPr lang="hr-HR" dirty="0"/>
              <a:t>(90)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prozor1=</a:t>
            </a:r>
            <a:r>
              <a:rPr lang="hr-HR" dirty="0" err="1"/>
              <a:t>Tk</a:t>
            </a:r>
            <a:r>
              <a:rPr lang="hr-HR" dirty="0"/>
              <a:t>()</a:t>
            </a:r>
          </a:p>
          <a:p>
            <a:pPr marL="0" indent="0">
              <a:buNone/>
            </a:pPr>
            <a:r>
              <a:rPr lang="hr-HR" dirty="0"/>
              <a:t>gumb=</a:t>
            </a:r>
            <a:r>
              <a:rPr lang="hr-HR" dirty="0" err="1"/>
              <a:t>Button</a:t>
            </a:r>
            <a:r>
              <a:rPr lang="hr-HR" dirty="0"/>
              <a:t>(prozor1, </a:t>
            </a:r>
            <a:r>
              <a:rPr lang="hr-HR" dirty="0" err="1"/>
              <a:t>text</a:t>
            </a:r>
            <a:r>
              <a:rPr lang="hr-HR" dirty="0"/>
              <a:t>='Kvadrat', </a:t>
            </a:r>
            <a:r>
              <a:rPr lang="hr-HR" dirty="0" err="1"/>
              <a:t>bg</a:t>
            </a:r>
            <a:r>
              <a:rPr lang="hr-HR" dirty="0"/>
              <a:t>='</a:t>
            </a:r>
            <a:r>
              <a:rPr lang="hr-HR" dirty="0" err="1"/>
              <a:t>Cyan</a:t>
            </a:r>
            <a:r>
              <a:rPr lang="hr-HR" dirty="0"/>
              <a:t>',</a:t>
            </a:r>
            <a:r>
              <a:rPr lang="hr-HR" dirty="0" err="1"/>
              <a:t>command</a:t>
            </a:r>
            <a:r>
              <a:rPr lang="hr-HR" dirty="0"/>
              <a:t>=kvadrat)</a:t>
            </a:r>
          </a:p>
          <a:p>
            <a:pPr marL="0" indent="0">
              <a:buNone/>
            </a:pPr>
            <a:r>
              <a:rPr lang="hr-HR" dirty="0" err="1"/>
              <a:t>gumb.place</a:t>
            </a:r>
            <a:r>
              <a:rPr lang="hr-HR" dirty="0"/>
              <a:t>(x=75,y=50,width=60)</a:t>
            </a:r>
          </a:p>
          <a:p>
            <a:pPr marL="0" indent="0">
              <a:buNone/>
            </a:pPr>
            <a:r>
              <a:rPr lang="hr-HR" dirty="0"/>
              <a:t>tk1=</a:t>
            </a:r>
            <a:r>
              <a:rPr lang="hr-HR" dirty="0" err="1"/>
              <a:t>Label</a:t>
            </a:r>
            <a:r>
              <a:rPr lang="hr-HR" dirty="0"/>
              <a:t>(prozor1, </a:t>
            </a:r>
            <a:r>
              <a:rPr lang="hr-HR" dirty="0" err="1"/>
              <a:t>text</a:t>
            </a:r>
            <a:r>
              <a:rPr lang="hr-HR" dirty="0"/>
              <a:t>='CRTANJE 8C',bg='</a:t>
            </a:r>
            <a:r>
              <a:rPr lang="hr-HR" dirty="0" err="1"/>
              <a:t>yellow</a:t>
            </a:r>
            <a:r>
              <a:rPr lang="hr-HR" dirty="0"/>
              <a:t>',</a:t>
            </a:r>
            <a:r>
              <a:rPr lang="hr-HR" dirty="0" err="1"/>
              <a:t>fg</a:t>
            </a:r>
            <a:r>
              <a:rPr lang="hr-HR" dirty="0"/>
              <a:t>='red',</a:t>
            </a:r>
          </a:p>
          <a:p>
            <a:pPr marL="0" indent="0">
              <a:buNone/>
            </a:pPr>
            <a:r>
              <a:rPr lang="hr-HR" dirty="0"/>
              <a:t>          font=('Arial',11,'italic'))</a:t>
            </a:r>
          </a:p>
          <a:p>
            <a:pPr marL="0" indent="0">
              <a:buNone/>
            </a:pPr>
            <a:r>
              <a:rPr lang="hr-HR" dirty="0"/>
              <a:t>tk1.place(x=70,y=10)</a:t>
            </a:r>
          </a:p>
        </p:txBody>
      </p:sp>
    </p:spTree>
    <p:extLst>
      <p:ext uri="{BB962C8B-B14F-4D97-AF65-F5344CB8AC3E}">
        <p14:creationId xmlns:p14="http://schemas.microsoft.com/office/powerpoint/2010/main" val="2024780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8A8D676-7086-454E-BBFD-748B93451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9658"/>
            <a:ext cx="10515600" cy="603724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tkinter</a:t>
            </a:r>
            <a:r>
              <a:rPr lang="hr-HR" dirty="0"/>
              <a:t> import*</a:t>
            </a:r>
          </a:p>
          <a:p>
            <a:pPr marL="0" indent="0">
              <a:buNone/>
            </a:pP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turtle</a:t>
            </a:r>
            <a:r>
              <a:rPr lang="hr-HR" dirty="0"/>
              <a:t> import*</a:t>
            </a:r>
          </a:p>
          <a:p>
            <a:pPr marL="0" indent="0">
              <a:buNone/>
            </a:pPr>
            <a:r>
              <a:rPr lang="hr-HR" dirty="0"/>
              <a:t>def kvadrat():</a:t>
            </a:r>
          </a:p>
          <a:p>
            <a:pPr marL="0" indent="0">
              <a:buNone/>
            </a:pPr>
            <a:r>
              <a:rPr lang="hr-HR" dirty="0"/>
              <a:t>    for i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range</a:t>
            </a:r>
            <a:r>
              <a:rPr lang="hr-HR" dirty="0"/>
              <a:t>(4):</a:t>
            </a:r>
          </a:p>
          <a:p>
            <a:pPr marL="0" indent="0">
              <a:buNone/>
            </a:pPr>
            <a:r>
              <a:rPr lang="hr-HR" dirty="0"/>
              <a:t>        a=</a:t>
            </a:r>
            <a:r>
              <a:rPr lang="hr-HR" dirty="0" err="1"/>
              <a:t>int</a:t>
            </a:r>
            <a:r>
              <a:rPr lang="hr-HR" dirty="0"/>
              <a:t>(</a:t>
            </a:r>
            <a:r>
              <a:rPr lang="hr-HR" dirty="0" err="1"/>
              <a:t>unos.get</a:t>
            </a:r>
            <a:r>
              <a:rPr lang="hr-HR" dirty="0"/>
              <a:t>())</a:t>
            </a:r>
          </a:p>
          <a:p>
            <a:pPr marL="0" indent="0">
              <a:buNone/>
            </a:pPr>
            <a:r>
              <a:rPr lang="hr-HR" dirty="0"/>
              <a:t>        </a:t>
            </a:r>
            <a:r>
              <a:rPr lang="hr-HR" dirty="0" err="1"/>
              <a:t>fd</a:t>
            </a:r>
            <a:r>
              <a:rPr lang="hr-HR" dirty="0"/>
              <a:t>(a);</a:t>
            </a:r>
            <a:r>
              <a:rPr lang="hr-HR" dirty="0" err="1"/>
              <a:t>lt</a:t>
            </a:r>
            <a:r>
              <a:rPr lang="hr-HR" dirty="0"/>
              <a:t>(90)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prozor1=</a:t>
            </a:r>
            <a:r>
              <a:rPr lang="hr-HR" dirty="0" err="1"/>
              <a:t>Tk</a:t>
            </a:r>
            <a:r>
              <a:rPr lang="hr-HR" dirty="0"/>
              <a:t>()</a:t>
            </a:r>
          </a:p>
          <a:p>
            <a:pPr marL="0" indent="0">
              <a:buNone/>
            </a:pPr>
            <a:r>
              <a:rPr lang="hr-HR" dirty="0"/>
              <a:t>gumb=</a:t>
            </a:r>
            <a:r>
              <a:rPr lang="hr-HR" dirty="0" err="1"/>
              <a:t>Button</a:t>
            </a:r>
            <a:r>
              <a:rPr lang="hr-HR" dirty="0"/>
              <a:t>(prozor1, </a:t>
            </a:r>
            <a:r>
              <a:rPr lang="hr-HR" dirty="0" err="1"/>
              <a:t>text</a:t>
            </a:r>
            <a:r>
              <a:rPr lang="hr-HR" dirty="0"/>
              <a:t>='Kvadrat', </a:t>
            </a:r>
            <a:r>
              <a:rPr lang="hr-HR" dirty="0" err="1"/>
              <a:t>bg</a:t>
            </a:r>
            <a:r>
              <a:rPr lang="hr-HR" dirty="0"/>
              <a:t>='</a:t>
            </a:r>
            <a:r>
              <a:rPr lang="hr-HR" dirty="0" err="1"/>
              <a:t>Cyan</a:t>
            </a:r>
            <a:r>
              <a:rPr lang="hr-HR" dirty="0"/>
              <a:t>',</a:t>
            </a:r>
            <a:r>
              <a:rPr lang="hr-HR" dirty="0" err="1"/>
              <a:t>command</a:t>
            </a:r>
            <a:r>
              <a:rPr lang="hr-HR" dirty="0"/>
              <a:t>=kvadrat)</a:t>
            </a:r>
          </a:p>
          <a:p>
            <a:pPr marL="0" indent="0">
              <a:buNone/>
            </a:pPr>
            <a:r>
              <a:rPr lang="hr-HR" dirty="0" err="1"/>
              <a:t>gumb.place</a:t>
            </a:r>
            <a:r>
              <a:rPr lang="hr-HR" dirty="0"/>
              <a:t>(x=75,y=50,width=60)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tk1=</a:t>
            </a:r>
            <a:r>
              <a:rPr lang="hr-HR" dirty="0" err="1"/>
              <a:t>Label</a:t>
            </a:r>
            <a:r>
              <a:rPr lang="hr-HR" dirty="0"/>
              <a:t>(prozor1, </a:t>
            </a:r>
            <a:r>
              <a:rPr lang="hr-HR" dirty="0" err="1"/>
              <a:t>text</a:t>
            </a:r>
            <a:r>
              <a:rPr lang="hr-HR" dirty="0"/>
              <a:t>='CRTANJE KVADRATA',</a:t>
            </a:r>
            <a:r>
              <a:rPr lang="hr-HR" dirty="0" err="1"/>
              <a:t>bg</a:t>
            </a:r>
            <a:r>
              <a:rPr lang="hr-HR" dirty="0"/>
              <a:t>='</a:t>
            </a:r>
            <a:r>
              <a:rPr lang="hr-HR" dirty="0" err="1"/>
              <a:t>yellow</a:t>
            </a:r>
            <a:r>
              <a:rPr lang="hr-HR" dirty="0"/>
              <a:t>',</a:t>
            </a:r>
            <a:r>
              <a:rPr lang="hr-HR" dirty="0" err="1"/>
              <a:t>fg</a:t>
            </a:r>
            <a:r>
              <a:rPr lang="hr-HR" dirty="0"/>
              <a:t>='red',</a:t>
            </a:r>
          </a:p>
          <a:p>
            <a:pPr marL="0" indent="0">
              <a:buNone/>
            </a:pPr>
            <a:r>
              <a:rPr lang="hr-HR" dirty="0"/>
              <a:t>          font=('Arial',11,'italic'))</a:t>
            </a:r>
          </a:p>
          <a:p>
            <a:pPr marL="0" indent="0">
              <a:buNone/>
            </a:pPr>
            <a:r>
              <a:rPr lang="hr-HR" dirty="0"/>
              <a:t>tk1.place(x=70,y=10)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tk2=</a:t>
            </a:r>
            <a:r>
              <a:rPr lang="hr-HR" dirty="0" err="1"/>
              <a:t>Label</a:t>
            </a:r>
            <a:r>
              <a:rPr lang="hr-HR" dirty="0"/>
              <a:t>(prozor1, </a:t>
            </a:r>
            <a:r>
              <a:rPr lang="hr-HR" dirty="0" err="1"/>
              <a:t>text</a:t>
            </a:r>
            <a:r>
              <a:rPr lang="hr-HR" dirty="0"/>
              <a:t>='Unesi duljinu stranice:',</a:t>
            </a:r>
            <a:r>
              <a:rPr lang="hr-HR" dirty="0" err="1"/>
              <a:t>bg</a:t>
            </a:r>
            <a:r>
              <a:rPr lang="hr-HR" dirty="0"/>
              <a:t>='</a:t>
            </a:r>
            <a:r>
              <a:rPr lang="hr-HR" dirty="0" err="1"/>
              <a:t>yellow</a:t>
            </a:r>
            <a:r>
              <a:rPr lang="hr-HR" dirty="0"/>
              <a:t>',</a:t>
            </a:r>
            <a:r>
              <a:rPr lang="hr-HR" dirty="0" err="1"/>
              <a:t>fg</a:t>
            </a:r>
            <a:r>
              <a:rPr lang="hr-HR" dirty="0"/>
              <a:t>='red',</a:t>
            </a:r>
          </a:p>
          <a:p>
            <a:pPr marL="0" indent="0">
              <a:buNone/>
            </a:pPr>
            <a:r>
              <a:rPr lang="hr-HR" dirty="0"/>
              <a:t>          font=('Arial',11,'italic'))</a:t>
            </a:r>
          </a:p>
          <a:p>
            <a:pPr marL="0" indent="0">
              <a:buNone/>
            </a:pPr>
            <a:r>
              <a:rPr lang="hr-HR" dirty="0"/>
              <a:t>tk2.place(x=5,y=100)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/>
              <a:t>unos=</a:t>
            </a:r>
            <a:r>
              <a:rPr lang="hr-HR" dirty="0" err="1"/>
              <a:t>Entry</a:t>
            </a:r>
            <a:r>
              <a:rPr lang="hr-HR" dirty="0"/>
              <a:t>(prozor1, </a:t>
            </a:r>
            <a:r>
              <a:rPr lang="hr-HR" dirty="0" err="1"/>
              <a:t>width</a:t>
            </a:r>
            <a:r>
              <a:rPr lang="hr-HR" dirty="0"/>
              <a:t>=8)</a:t>
            </a:r>
          </a:p>
          <a:p>
            <a:pPr marL="0" indent="0">
              <a:buNone/>
            </a:pPr>
            <a:r>
              <a:rPr lang="hr-HR" dirty="0" err="1"/>
              <a:t>unos.place</a:t>
            </a:r>
            <a:r>
              <a:rPr lang="hr-HR" dirty="0"/>
              <a:t>(x=200,y=100)</a:t>
            </a:r>
          </a:p>
        </p:txBody>
      </p:sp>
    </p:spTree>
    <p:extLst>
      <p:ext uri="{BB962C8B-B14F-4D97-AF65-F5344CB8AC3E}">
        <p14:creationId xmlns:p14="http://schemas.microsoft.com/office/powerpoint/2010/main" val="11658480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654</Words>
  <Application>Microsoft Office PowerPoint</Application>
  <PresentationFormat>Široki zaslon</PresentationFormat>
  <Paragraphs>76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sustava Office</vt:lpstr>
      <vt:lpstr>PYTHON 8.RAZRED</vt:lpstr>
      <vt:lpstr>Tkinter grafičko sučelje</vt:lpstr>
      <vt:lpstr>Program kvadrat u Tkinteru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</dc:title>
  <dc:creator>Darko Leskovar</dc:creator>
  <cp:lastModifiedBy>Darko Leskovar</cp:lastModifiedBy>
  <cp:revision>11</cp:revision>
  <dcterms:created xsi:type="dcterms:W3CDTF">2022-04-07T08:49:46Z</dcterms:created>
  <dcterms:modified xsi:type="dcterms:W3CDTF">2022-04-28T12:30:17Z</dcterms:modified>
</cp:coreProperties>
</file>