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 varScale="1">
        <p:scale>
          <a:sx n="87" d="100"/>
          <a:sy n="87" d="100"/>
        </p:scale>
        <p:origin x="2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CA42493-96FD-4F28-BCCD-F57144B719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64D704C-7EB9-474A-AE07-B6B097C245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2ACB965-AC32-4EF0-8CC5-8BFA45A2B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143DE-20D6-4E27-9BA3-866C4F7E8061}" type="datetimeFigureOut">
              <a:rPr lang="hr-HR" smtClean="0"/>
              <a:t>25.4.2022.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B5A2F45-D0A9-4924-8E00-DD7C1C1D2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9AA12CF-6261-4100-A96B-169367A19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E5759-E579-41EB-A325-01F8619F21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13530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76CC88C-466B-4F78-89CE-A1DB0162F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27E8D08F-379D-4706-AB06-092353F0B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0A72E35-0678-41F9-B296-3F2C2096D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143DE-20D6-4E27-9BA3-866C4F7E8061}" type="datetimeFigureOut">
              <a:rPr lang="hr-HR" smtClean="0"/>
              <a:t>25.4.2022.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8B3D004-EC0F-49F9-AD0E-7944932C8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29F7D77-0715-4029-903F-3EF08C4EE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E5759-E579-41EB-A325-01F8619F21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7118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30DF6A70-D833-40B5-BB06-8832A91ADD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66D3806A-8B56-4C58-920A-1C2B6B5EED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E68B4C0-23E0-4FDB-9FE4-F1FE02C7D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143DE-20D6-4E27-9BA3-866C4F7E8061}" type="datetimeFigureOut">
              <a:rPr lang="hr-HR" smtClean="0"/>
              <a:t>25.4.2022.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41F8094-70F4-4352-80BB-43C045E3A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A722E02-80C3-4E55-9BAC-9520C5168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E5759-E579-41EB-A325-01F8619F21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40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B7E1AAF-D1C2-4CB1-AF5A-B754DFCB3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9BF4AFC-54AA-461D-9F3D-375C484585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13CDC6D-BFEE-49E0-A44F-51753757A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143DE-20D6-4E27-9BA3-866C4F7E8061}" type="datetimeFigureOut">
              <a:rPr lang="hr-HR" smtClean="0"/>
              <a:t>25.4.2022.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953AF2F-4CE9-48C1-B21C-9B38094A9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7998B25-AEFC-4296-8D3D-5D1E5A7E3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E5759-E579-41EB-A325-01F8619F21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02394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126DC0B-BEA4-479F-A742-DBA0EF64D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C17D4A16-5C4E-4548-99D6-B5C750AFF4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436C29B-E854-4B17-B699-237CFFAC2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143DE-20D6-4E27-9BA3-866C4F7E8061}" type="datetimeFigureOut">
              <a:rPr lang="hr-HR" smtClean="0"/>
              <a:t>25.4.2022.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53B8950-2055-429D-8B20-B83D783FE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5BC1CDF-AAE5-4DF3-8147-3E9F92576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E5759-E579-41EB-A325-01F8619F21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1603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AFDEF6E-A002-40E7-B4D0-C69577D23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5E28EFC-8401-492A-A123-F5C194E8A8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F7E00FC9-1D48-4348-B552-E7291683F6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93E3B275-419A-476F-8281-D86F64EA2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143DE-20D6-4E27-9BA3-866C4F7E8061}" type="datetimeFigureOut">
              <a:rPr lang="hr-HR" smtClean="0"/>
              <a:t>25.4.2022.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9E499BBC-F007-4C87-94D7-760267333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435ED509-5DA1-4B13-B279-AF3C1F0A3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E5759-E579-41EB-A325-01F8619F21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09444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FE84449-E191-429B-AED4-C281F60E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D2922967-873C-4E54-9D5A-118887AC42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414F8514-A613-44DC-9735-884015F9D6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76FC6247-A54F-4353-8ABB-DA01307B61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9E7CAC5F-EB09-40E7-9FC6-C3BDF9CCF7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01259A8F-D831-4F1F-8D06-AA3F148A3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143DE-20D6-4E27-9BA3-866C4F7E8061}" type="datetimeFigureOut">
              <a:rPr lang="hr-HR" smtClean="0"/>
              <a:t>25.4.2022.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06ED5DC6-83AE-4286-9E7F-C453DEE23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96015E27-9186-4DC1-9E29-AB866F707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E5759-E579-41EB-A325-01F8619F21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73266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44CDD1E-FED8-49CA-9E9D-B68D82844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F644916B-D096-4759-AD7C-DC9E2E77C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143DE-20D6-4E27-9BA3-866C4F7E8061}" type="datetimeFigureOut">
              <a:rPr lang="hr-HR" smtClean="0"/>
              <a:t>25.4.2022.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DAF420E2-904B-4769-8333-B06A5FF17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43A42AC9-8AF9-45B2-A070-053C81D2E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E5759-E579-41EB-A325-01F8619F21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16620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67B38F89-5643-448D-B4EF-A00FF5A92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143DE-20D6-4E27-9BA3-866C4F7E8061}" type="datetimeFigureOut">
              <a:rPr lang="hr-HR" smtClean="0"/>
              <a:t>25.4.2022.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4700A464-1088-4EDF-9C33-5E9BC5BB3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85AE459D-4FE8-4468-818F-86338D9C6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E5759-E579-41EB-A325-01F8619F21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62550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6909F02-3E8B-4750-A766-DA767D8C7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CF49B44-55CB-4E33-8EE2-0A7F327AD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EB7485C2-191E-4ACB-8B15-20236E3BCB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567A7CD5-3DC1-482A-8688-DDDB48C74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143DE-20D6-4E27-9BA3-866C4F7E8061}" type="datetimeFigureOut">
              <a:rPr lang="hr-HR" smtClean="0"/>
              <a:t>25.4.2022.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F3B3C026-5539-41C5-A353-4AA0BD8DC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B95117DD-6BD4-4EFF-97A5-7D5F304E5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E5759-E579-41EB-A325-01F8619F21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8084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79ED44C-606D-4349-8950-E115711F5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951C4840-70D7-4DB3-B81C-9A1193EA86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C386D5F0-B2CD-461A-A46A-276A7A83CB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D65FAED0-5972-47B7-AEBE-9291440D7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143DE-20D6-4E27-9BA3-866C4F7E8061}" type="datetimeFigureOut">
              <a:rPr lang="hr-HR" smtClean="0"/>
              <a:t>25.4.2022.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AA713C47-B26F-4F15-BDD3-CCE5110B2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DE00A396-1719-462C-8969-A69B14780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E5759-E579-41EB-A325-01F8619F21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218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480DB7ED-3B3F-4EDC-B424-362139DC1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69BEAC65-21AE-46CC-B305-7724787BA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E3CD42B-3E81-49CE-BB33-5055B5C307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143DE-20D6-4E27-9BA3-866C4F7E8061}" type="datetimeFigureOut">
              <a:rPr lang="hr-HR" smtClean="0"/>
              <a:t>25.4.2022.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21AF0B9-9F53-4497-BB32-49787049AE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DF60B5B-E8A2-486C-AA3D-CDD17F11A7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E5759-E579-41EB-A325-01F8619F21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9771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348BE70-90FC-4D7D-ACF7-6ED76F89A9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PYTHON 7.RAZRED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C5361DB-2FEE-49F8-BDAA-2CDCA67C12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sz="2400" dirty="0"/>
              <a:t>ULOGIRAJTE SE U OFFICE365</a:t>
            </a:r>
          </a:p>
          <a:p>
            <a:r>
              <a:rPr lang="hr-HR" sz="2400" dirty="0"/>
              <a:t>UĐITE NA ONE DRIVE</a:t>
            </a:r>
          </a:p>
          <a:p>
            <a:r>
              <a:rPr lang="hr-HR" sz="2400" dirty="0"/>
              <a:t>KREIRAJTE MAPU NPR.  </a:t>
            </a:r>
            <a:r>
              <a:rPr lang="hr-HR" sz="2400" b="1" dirty="0">
                <a:solidFill>
                  <a:srgbClr val="FF0000"/>
                </a:solidFill>
              </a:rPr>
              <a:t>7B_IME PREZIME_2022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46165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068366B-1081-4AC5-90D1-FD1CF8B9A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ZNAKOVNI NIZ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1F83909-6403-4243-BC5F-F1EB3E83F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5066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190E52B-ED59-412D-9750-002B8B742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FUNKCIJE I METODE ZA RAD SA ZNAKOVNIM NIZOVIMA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73DE47C-B6E6-4A89-918C-D401427D7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770806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32</Words>
  <Application>Microsoft Office PowerPoint</Application>
  <PresentationFormat>Široki zaslon</PresentationFormat>
  <Paragraphs>6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sustava Office</vt:lpstr>
      <vt:lpstr>PYTHON 7.RAZRED</vt:lpstr>
      <vt:lpstr>ZNAKOVNI NIZ</vt:lpstr>
      <vt:lpstr>FUNKCIJE I METODE ZA RAD SA ZNAKOVNIM NIZOVIMA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7.RAZRED</dc:title>
  <dc:creator>Darko Leskovar</dc:creator>
  <cp:lastModifiedBy>Darko Leskovar</cp:lastModifiedBy>
  <cp:revision>2</cp:revision>
  <dcterms:created xsi:type="dcterms:W3CDTF">2022-04-25T11:17:25Z</dcterms:created>
  <dcterms:modified xsi:type="dcterms:W3CDTF">2022-04-25T11:59:35Z</dcterms:modified>
</cp:coreProperties>
</file>