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5" r:id="rId13"/>
    <p:sldId id="269" r:id="rId14"/>
    <p:sldId id="267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F1F28-76AE-4BDD-B4A6-1B95DE843DF8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C1112-15F7-4CD1-9FE2-AA4383D09D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38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Bohinjsko jezero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1112-15F7-4CD1-9FE2-AA4383D09D2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84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1112-15F7-4CD1-9FE2-AA4383D09D2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565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1112-15F7-4CD1-9FE2-AA4383D09D2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19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Luka </a:t>
            </a:r>
            <a:r>
              <a:rPr lang="hr-HR" dirty="0" err="1" smtClean="0"/>
              <a:t>Koper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1112-15F7-4CD1-9FE2-AA4383D09D2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188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1112-15F7-4CD1-9FE2-AA4383D09D2B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18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1112-15F7-4CD1-9FE2-AA4383D09D2B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06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6659870-87CB-4371-B46F-9B28750FB044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E4686FC-A1EF-4DEE-A9C0-BB99E67BFA3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slovenija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87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21664" cy="580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352850"/>
            <a:ext cx="6889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35266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19" y="6043658"/>
            <a:ext cx="8651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Najstariji grad </a:t>
            </a:r>
            <a:r>
              <a:rPr lang="hr-HR" dirty="0" err="1" smtClean="0"/>
              <a:t>Bled</a:t>
            </a:r>
            <a:r>
              <a:rPr lang="hr-HR" dirty="0" smtClean="0"/>
              <a:t> (1000 godina) </a:t>
            </a:r>
          </a:p>
          <a:p>
            <a:r>
              <a:rPr lang="hr-HR" dirty="0" smtClean="0"/>
              <a:t>Slovenija ima mnoštvo prirodnih ljepota i polovicu te države prekrivaju šume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4680520" cy="318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180979"/>
            <a:ext cx="42672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7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66" y="5661248"/>
            <a:ext cx="12557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6" y="278152"/>
            <a:ext cx="8469137" cy="564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916259"/>
            <a:ext cx="12557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1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pozornosti!</a:t>
            </a:r>
            <a:endParaRPr lang="hr-HR" dirty="0"/>
          </a:p>
        </p:txBody>
      </p:sp>
      <p:sp>
        <p:nvSpPr>
          <p:cNvPr id="2" name="TekstniOkvir 1"/>
          <p:cNvSpPr txBox="1"/>
          <p:nvPr/>
        </p:nvSpPr>
        <p:spPr>
          <a:xfrm>
            <a:off x="4860032" y="57601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napravila Korina </a:t>
            </a:r>
            <a:r>
              <a:rPr lang="hr-HR" dirty="0" err="1" smtClean="0"/>
              <a:t>Seretin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20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+mj-lt"/>
              </a:rPr>
              <a:t>Članica Ujedinjenih naroda, EU i NATO-a</a:t>
            </a:r>
          </a:p>
          <a:p>
            <a:r>
              <a:rPr lang="hr-HR" dirty="0" smtClean="0">
                <a:latin typeface="+mj-lt"/>
              </a:rPr>
              <a:t>Slovenija je primjer uravnoteženoga regionalnog razvoja </a:t>
            </a:r>
          </a:p>
          <a:p>
            <a:r>
              <a:rPr lang="hr-HR" dirty="0" smtClean="0">
                <a:latin typeface="+mj-lt"/>
              </a:rPr>
              <a:t>Alpska, panonska i jadranska zemlja</a:t>
            </a:r>
          </a:p>
          <a:p>
            <a:r>
              <a:rPr lang="hr-HR" dirty="0" smtClean="0">
                <a:latin typeface="+mj-lt"/>
              </a:rPr>
              <a:t>Slovenska valuta je €</a:t>
            </a:r>
            <a:endParaRPr lang="hr-HR" dirty="0">
              <a:latin typeface="+mj-lt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površina: 20.270 km2</a:t>
            </a:r>
          </a:p>
          <a:p>
            <a:r>
              <a:rPr lang="hr-HR" dirty="0" smtClean="0"/>
              <a:t>Slovenija se nalazi sjeverno od ekvatora i istočno od nultog meridijana</a:t>
            </a:r>
          </a:p>
          <a:p>
            <a:r>
              <a:rPr lang="hr-HR" dirty="0" smtClean="0"/>
              <a:t>Nalazi se u JI Europi</a:t>
            </a:r>
          </a:p>
          <a:p>
            <a:r>
              <a:rPr lang="hr-HR" dirty="0" smtClean="0"/>
              <a:t>Ima vrlo povoljan položaj</a:t>
            </a:r>
          </a:p>
          <a:p>
            <a:r>
              <a:rPr lang="hr-HR" dirty="0" smtClean="0"/>
              <a:t>Nalazi se na dodiru velikih geografskih cjelina (Alpa, Jadrana i Panonske nizine) što joj daje veliko prometno značenje</a:t>
            </a:r>
          </a:p>
          <a:p>
            <a:r>
              <a:rPr lang="hr-HR" dirty="0" smtClean="0"/>
              <a:t>Susjedne zemlje su Italija, Austrija, Hrvatska i Mađarska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Geografski smještaj i položaj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04002"/>
            <a:ext cx="3096344" cy="202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Reljef je pretežno </a:t>
            </a:r>
            <a:r>
              <a:rPr lang="hr-HR" dirty="0" err="1" smtClean="0"/>
              <a:t>pretežno</a:t>
            </a:r>
            <a:r>
              <a:rPr lang="hr-HR" dirty="0" smtClean="0"/>
              <a:t> brežuljkasti i planinski</a:t>
            </a:r>
          </a:p>
          <a:p>
            <a:r>
              <a:rPr lang="hr-HR" dirty="0" smtClean="0"/>
              <a:t>Prostor visokih Alpa obuhvaća </a:t>
            </a:r>
            <a:r>
              <a:rPr lang="hr-HR" dirty="0"/>
              <a:t>K</a:t>
            </a:r>
            <a:r>
              <a:rPr lang="hr-HR" dirty="0" smtClean="0"/>
              <a:t>aravanke, </a:t>
            </a:r>
            <a:r>
              <a:rPr lang="hr-HR" dirty="0" err="1"/>
              <a:t>S</a:t>
            </a:r>
            <a:r>
              <a:rPr lang="hr-HR" dirty="0" err="1" smtClean="0"/>
              <a:t>avinjske</a:t>
            </a:r>
            <a:r>
              <a:rPr lang="hr-HR" dirty="0" smtClean="0"/>
              <a:t> i </a:t>
            </a:r>
            <a:r>
              <a:rPr lang="hr-HR" dirty="0" err="1"/>
              <a:t>J</a:t>
            </a:r>
            <a:r>
              <a:rPr lang="hr-HR" dirty="0" err="1" smtClean="0"/>
              <a:t>ulijske</a:t>
            </a:r>
            <a:r>
              <a:rPr lang="hr-HR" dirty="0" smtClean="0"/>
              <a:t> </a:t>
            </a:r>
            <a:r>
              <a:rPr lang="hr-HR" dirty="0"/>
              <a:t>A</a:t>
            </a:r>
            <a:r>
              <a:rPr lang="hr-HR" dirty="0" smtClean="0"/>
              <a:t>lpe (najviši vrh Slovenije: Triglav 2864 m)</a:t>
            </a:r>
          </a:p>
          <a:p>
            <a:r>
              <a:rPr lang="hr-HR" dirty="0" smtClean="0"/>
              <a:t>Najveći dio </a:t>
            </a:r>
            <a:r>
              <a:rPr lang="hr-HR" dirty="0"/>
              <a:t>S</a:t>
            </a:r>
            <a:r>
              <a:rPr lang="hr-HR" dirty="0" smtClean="0"/>
              <a:t>lovenije zauzimaju gore i brda koji se izmjenjuju sa dolinama i kotlinama    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Reljef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6" y="4367124"/>
            <a:ext cx="2736304" cy="181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83" y="458112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83" y="4077072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Rijeke: </a:t>
            </a:r>
            <a:r>
              <a:rPr lang="hr-HR" dirty="0"/>
              <a:t>D</a:t>
            </a:r>
            <a:r>
              <a:rPr lang="hr-HR" dirty="0" smtClean="0"/>
              <a:t>rava, Mura, </a:t>
            </a:r>
            <a:r>
              <a:rPr lang="hr-HR" dirty="0"/>
              <a:t>S</a:t>
            </a:r>
            <a:r>
              <a:rPr lang="hr-HR" dirty="0" smtClean="0"/>
              <a:t>ava, Krka i Kupa</a:t>
            </a:r>
          </a:p>
          <a:p>
            <a:r>
              <a:rPr lang="hr-HR" dirty="0" smtClean="0"/>
              <a:t>Jezera: </a:t>
            </a:r>
            <a:r>
              <a:rPr lang="hr-HR" dirty="0" err="1" smtClean="0"/>
              <a:t>Blagusko</a:t>
            </a:r>
            <a:r>
              <a:rPr lang="hr-HR" dirty="0" smtClean="0"/>
              <a:t>, </a:t>
            </a:r>
            <a:r>
              <a:rPr lang="hr-HR" dirty="0" err="1" smtClean="0"/>
              <a:t>Bledsko</a:t>
            </a:r>
            <a:r>
              <a:rPr lang="hr-HR" dirty="0" smtClean="0"/>
              <a:t>, </a:t>
            </a:r>
            <a:r>
              <a:rPr lang="hr-HR" dirty="0" err="1" smtClean="0"/>
              <a:t>Cerkniško</a:t>
            </a:r>
            <a:r>
              <a:rPr lang="hr-HR" dirty="0" smtClean="0"/>
              <a:t> i Bohinjsko jezero</a:t>
            </a:r>
          </a:p>
          <a:p>
            <a:r>
              <a:rPr lang="hr-HR" dirty="0" smtClean="0"/>
              <a:t>Termalne vode  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Vode</a:t>
            </a:r>
            <a:endParaRPr lang="hr-HR" dirty="0"/>
          </a:p>
        </p:txBody>
      </p:sp>
      <p:pic>
        <p:nvPicPr>
          <p:cNvPr id="1026" name="Picture 2" descr="Bohinjsko jez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87" y="2943015"/>
            <a:ext cx="3748113" cy="25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56422"/>
            <a:ext cx="1066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32092"/>
            <a:ext cx="3433877" cy="181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70998"/>
            <a:ext cx="11890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sjevernim </a:t>
            </a:r>
            <a:r>
              <a:rPr lang="hr-HR" dirty="0"/>
              <a:t>p</a:t>
            </a:r>
            <a:r>
              <a:rPr lang="hr-HR" dirty="0" smtClean="0"/>
              <a:t>redjelima prevladava snježno šumska klima, </a:t>
            </a:r>
            <a:r>
              <a:rPr lang="hr-HR" dirty="0" err="1" smtClean="0"/>
              <a:t>južnije</a:t>
            </a:r>
            <a:r>
              <a:rPr lang="hr-HR" dirty="0" smtClean="0"/>
              <a:t> umjereno topla, a u primorju sredozemna klima</a:t>
            </a:r>
          </a:p>
          <a:p>
            <a:r>
              <a:rPr lang="hr-HR" dirty="0" smtClean="0"/>
              <a:t>U velikoj većini </a:t>
            </a:r>
            <a:r>
              <a:rPr lang="hr-HR" dirty="0"/>
              <a:t>S</a:t>
            </a:r>
            <a:r>
              <a:rPr lang="hr-HR" dirty="0" smtClean="0"/>
              <a:t>lovenije je šuma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 i vegetacija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26190"/>
            <a:ext cx="5466261" cy="362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0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1.971.000 stanovnika </a:t>
            </a:r>
          </a:p>
          <a:p>
            <a:r>
              <a:rPr lang="hr-HR" dirty="0" smtClean="0"/>
              <a:t>Gustoća naseljenosti: 97 st./km2</a:t>
            </a:r>
          </a:p>
          <a:p>
            <a:r>
              <a:rPr lang="hr-HR" dirty="0" smtClean="0"/>
              <a:t>Najveća naseljenost je u nižim predjelima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Stanovništvo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4608512" cy="232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Slikovni rezultat za slovenska zastav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3573016"/>
            <a:ext cx="3171911" cy="225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5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Visoko razvijeno, visok BDP</a:t>
            </a:r>
          </a:p>
          <a:p>
            <a:r>
              <a:rPr lang="hr-HR" dirty="0" smtClean="0"/>
              <a:t>Glavne gospodarske grane: turizam, pomorstvo, lučko industrijske djelatnosti, strojogradnja, drvna i kemijska ind.</a:t>
            </a:r>
          </a:p>
          <a:p>
            <a:r>
              <a:rPr lang="hr-HR" dirty="0" smtClean="0"/>
              <a:t>Razvojem </a:t>
            </a:r>
            <a:r>
              <a:rPr lang="hr-HR" dirty="0" err="1" smtClean="0"/>
              <a:t>idustrije</a:t>
            </a:r>
            <a:r>
              <a:rPr lang="hr-HR" dirty="0" smtClean="0"/>
              <a:t> u manjim naseljima je spriječen priljev stanovnika u glavni grad što godi ravnomjernijem razvoju zemlje  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3024336" cy="284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Ljubljana- glavni grad </a:t>
            </a:r>
          </a:p>
          <a:p>
            <a:r>
              <a:rPr lang="hr-HR" dirty="0" smtClean="0"/>
              <a:t>Maribor- najveće ind. središte</a:t>
            </a:r>
          </a:p>
          <a:p>
            <a:r>
              <a:rPr lang="hr-HR" dirty="0" err="1" smtClean="0"/>
              <a:t>Koper</a:t>
            </a:r>
            <a:r>
              <a:rPr lang="hr-HR" dirty="0" smtClean="0"/>
              <a:t>- glavna luka</a:t>
            </a:r>
          </a:p>
          <a:p>
            <a:r>
              <a:rPr lang="hr-HR" dirty="0" smtClean="0"/>
              <a:t>Celje, </a:t>
            </a:r>
            <a:r>
              <a:rPr lang="hr-HR" dirty="0" err="1" smtClean="0"/>
              <a:t>Trbovlje</a:t>
            </a:r>
            <a:r>
              <a:rPr lang="hr-HR" dirty="0" smtClean="0"/>
              <a:t>, Novo </a:t>
            </a:r>
            <a:r>
              <a:rPr lang="hr-HR" dirty="0" err="1" smtClean="0"/>
              <a:t>Mesto</a:t>
            </a:r>
            <a:r>
              <a:rPr lang="hr-HR" dirty="0" smtClean="0"/>
              <a:t>, Ptuj, Nova Gorica i </a:t>
            </a:r>
            <a:r>
              <a:rPr lang="hr-HR" dirty="0" err="1" smtClean="0"/>
              <a:t>Velenje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Gradovi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78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96803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98" y="5496028"/>
            <a:ext cx="4810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35" y="5480888"/>
            <a:ext cx="9334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7492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68" y="5492303"/>
            <a:ext cx="6334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šetka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še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eše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90</TotalTime>
  <Words>293</Words>
  <Application>Microsoft Office PowerPoint</Application>
  <PresentationFormat>Prikaz na zaslonu (4:3)</PresentationFormat>
  <Paragraphs>49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Rešetka</vt:lpstr>
      <vt:lpstr>slovenija</vt:lpstr>
      <vt:lpstr>PowerPointova prezentacija</vt:lpstr>
      <vt:lpstr>Geografski smještaj i položaj</vt:lpstr>
      <vt:lpstr>Reljef</vt:lpstr>
      <vt:lpstr>Vode</vt:lpstr>
      <vt:lpstr>Klima i vegetacija</vt:lpstr>
      <vt:lpstr>Stanovništvo</vt:lpstr>
      <vt:lpstr>Gospodarstvo</vt:lpstr>
      <vt:lpstr>Gradovi</vt:lpstr>
      <vt:lpstr>PowerPointova prezentacija</vt:lpstr>
      <vt:lpstr>PowerPointova prezentacija</vt:lpstr>
      <vt:lpstr>Zanimljivosti</vt:lpstr>
      <vt:lpstr>PowerPointova prezentacija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slovenija</dc:title>
  <dc:creator>učenje</dc:creator>
  <cp:lastModifiedBy>Rahela</cp:lastModifiedBy>
  <cp:revision>11</cp:revision>
  <dcterms:created xsi:type="dcterms:W3CDTF">2015-01-22T12:14:14Z</dcterms:created>
  <dcterms:modified xsi:type="dcterms:W3CDTF">2015-02-19T14:15:47Z</dcterms:modified>
</cp:coreProperties>
</file>