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64" r:id="rId7"/>
    <p:sldId id="263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0B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E36723-9A47-4CB7-BD22-A93502DEA60C}" type="datetimeFigureOut">
              <a:rPr lang="hr-HR" smtClean="0"/>
              <a:pPr/>
              <a:t>26.2.2017.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A50CFA-A8B6-4B3E-B547-B9A96243BBEB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3377" y="2690447"/>
            <a:ext cx="9725269" cy="1230923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HALUGICA</a:t>
            </a:r>
          </a:p>
        </p:txBody>
      </p:sp>
    </p:spTree>
    <p:extLst>
      <p:ext uri="{BB962C8B-B14F-4D97-AF65-F5344CB8AC3E}">
        <p14:creationId xmlns:p14="http://schemas.microsoft.com/office/powerpoint/2010/main" val="27562219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Stil pisanja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Vladimir Nazor koristi zastarjele riječi , pa nam je zbog toga u nekim djelovima bilo nerazmljivo </a:t>
            </a:r>
          </a:p>
          <a:p>
            <a:r>
              <a:rPr lang="hr-HR" dirty="0"/>
              <a:t>Tim riječima širimo svoj vokabular te se upoznajemo s riječima prošlih vremena koje se danas nekoriste toliko mnogo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62" y="4130040"/>
            <a:ext cx="2352675" cy="19431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Napravile:PAOLA MRVELJ</a:t>
            </a:r>
          </a:p>
          <a:p>
            <a:pPr marL="0" indent="0">
              <a:buNone/>
            </a:pPr>
            <a:r>
              <a:rPr lang="hr-HR" dirty="0"/>
              <a:t>                     IVANA JEZIDŽIĆ</a:t>
            </a:r>
          </a:p>
          <a:p>
            <a:pPr marL="0" indent="0">
              <a:buNone/>
            </a:pPr>
            <a:r>
              <a:rPr lang="hr-HR" dirty="0"/>
              <a:t>                     JELENA BAGIĆ</a:t>
            </a:r>
          </a:p>
        </p:txBody>
      </p:sp>
      <p:sp>
        <p:nvSpPr>
          <p:cNvPr id="4" name="Heart 3"/>
          <p:cNvSpPr/>
          <p:nvPr/>
        </p:nvSpPr>
        <p:spPr>
          <a:xfrm>
            <a:off x="6527800" y="3352800"/>
            <a:ext cx="736600" cy="660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473" y="4142739"/>
            <a:ext cx="800127" cy="676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46" y="1836346"/>
            <a:ext cx="762054" cy="67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550" y="3263900"/>
            <a:ext cx="209550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84483" l="967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398" y="3886200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649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autoru i djelu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Ime pisca           Vladimir Nazor</a:t>
            </a:r>
          </a:p>
          <a:p>
            <a:r>
              <a:rPr lang="hr-HR" dirty="0"/>
              <a:t>Naziv djela: </a:t>
            </a:r>
            <a:r>
              <a:rPr lang="hr-HR" dirty="0" err="1"/>
              <a:t>Halugica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Bilješka o piscu             30. svibnja 1876</a:t>
            </a:r>
          </a:p>
          <a:p>
            <a:pPr marL="0" indent="0">
              <a:buNone/>
            </a:pPr>
            <a:r>
              <a:rPr lang="hr-HR" dirty="0"/>
              <a:t>                                           u </a:t>
            </a:r>
            <a:r>
              <a:rPr lang="hr-HR" dirty="0" err="1"/>
              <a:t>Postirama</a:t>
            </a:r>
            <a:r>
              <a:rPr lang="hr-HR" dirty="0"/>
              <a:t> na otoku Braču </a:t>
            </a:r>
          </a:p>
          <a:p>
            <a:pPr marL="0" indent="0">
              <a:buNone/>
            </a:pPr>
            <a:r>
              <a:rPr lang="hr-HR" dirty="0"/>
              <a:t>                                           studirao matematiku i fiziku</a:t>
            </a:r>
          </a:p>
          <a:p>
            <a:pPr marL="0" indent="0">
              <a:buNone/>
            </a:pPr>
            <a:r>
              <a:rPr lang="hr-HR" dirty="0"/>
              <a:t>                                          umro je 19.lipnja 1949</a:t>
            </a:r>
          </a:p>
          <a:p>
            <a:pPr marL="0" indent="0">
              <a:buNone/>
            </a:pPr>
            <a:r>
              <a:rPr lang="hr-HR" dirty="0"/>
              <a:t> Najpoznatija djela: ,,</a:t>
            </a:r>
            <a:r>
              <a:rPr lang="hr-HR" dirty="0" err="1"/>
              <a:t>Halugica</a:t>
            </a:r>
            <a:r>
              <a:rPr lang="hr-HR" dirty="0"/>
              <a:t>”, ,,Prsten” , ,,Veli </a:t>
            </a:r>
            <a:r>
              <a:rPr lang="hr-HR" dirty="0" err="1"/>
              <a:t>Jože</a:t>
            </a:r>
            <a:r>
              <a:rPr lang="hr-HR" dirty="0"/>
              <a:t>”,</a:t>
            </a:r>
          </a:p>
          <a:p>
            <a:pPr marL="0" indent="0">
              <a:buNone/>
            </a:pPr>
            <a:r>
              <a:rPr lang="hr-HR" dirty="0"/>
              <a:t> ,,Voda” , ,,Otac “. 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505075" y="2154301"/>
            <a:ext cx="581025" cy="9525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2835" y="396875"/>
            <a:ext cx="2171700" cy="2857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3451" y="449115"/>
            <a:ext cx="1918061" cy="261808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7870" y="3389312"/>
            <a:ext cx="2857500" cy="18669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5673" y="3590925"/>
            <a:ext cx="759162" cy="1375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57103930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Dojam o djelu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 ovom djelu nam se svidjelo to što je ribar Fran  posvojio i priznao Halugicu za svoju kćer</a:t>
            </a:r>
          </a:p>
          <a:p>
            <a:r>
              <a:rPr lang="hr-HR" sz="3200" dirty="0"/>
              <a:t>Neki djelovi su bili čudni zato jer ih smatramo neprimjerenima za naš uzrast</a:t>
            </a:r>
          </a:p>
          <a:p>
            <a:r>
              <a:rPr lang="hr-HR" sz="3200" dirty="0"/>
              <a:t>Kraj nam se nije svidio jer Halugica i Jablanko nisu završili zajedno, a očekivale smo da će biti</a:t>
            </a:r>
          </a:p>
          <a:p>
            <a:r>
              <a:rPr lang="hr-HR" sz="3200" dirty="0"/>
              <a:t>Uglavnom djelo nam se svidjelo i bilo je zanimljivo</a:t>
            </a:r>
          </a:p>
          <a:p>
            <a:endParaRPr lang="hr-HR" sz="3200" dirty="0"/>
          </a:p>
          <a:p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50" y="263207"/>
            <a:ext cx="1606550" cy="1672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2622550"/>
            <a:ext cx="137795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6282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/>
          <p:cNvSpPr/>
          <p:nvPr/>
        </p:nvSpPr>
        <p:spPr>
          <a:xfrm>
            <a:off x="4686300" y="1567894"/>
            <a:ext cx="5516562" cy="5124292"/>
          </a:xfrm>
          <a:prstGeom prst="hear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Tema djela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Tema djela je Halugičina ljubav prema Jablanku</a:t>
            </a:r>
          </a:p>
          <a:p>
            <a:endParaRPr lang="hr-HR" dirty="0"/>
          </a:p>
        </p:txBody>
      </p:sp>
      <p:pic>
        <p:nvPicPr>
          <p:cNvPr id="4098" name="Picture 2" descr="Image result for merm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484" y="2275124"/>
            <a:ext cx="1355851" cy="252547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94" y="2435225"/>
            <a:ext cx="1430378" cy="214947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6718300" y="5010356"/>
            <a:ext cx="1341184" cy="1308100"/>
          </a:xfrm>
          <a:prstGeom prst="hear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49958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80928" l="11969" r="876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236" y="2665468"/>
            <a:ext cx="4371325" cy="3274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Vrijeme i mjesto radnje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Vrijeme radnje je vrijeme Halugičinog odrastanja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Mjesto radnje : opatija sv. Jakova , Franova kuća(obala) i gora Učka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414" y="3929302"/>
            <a:ext cx="920321" cy="74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25" y="4137505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57" y="3390899"/>
            <a:ext cx="311150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Glavni likovi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Glavni likovi su : Halugica, Jablanko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5-Point Star 4"/>
          <p:cNvSpPr/>
          <p:nvPr/>
        </p:nvSpPr>
        <p:spPr>
          <a:xfrm>
            <a:off x="4991100" y="371475"/>
            <a:ext cx="266700" cy="266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5-Point Star 5"/>
          <p:cNvSpPr/>
          <p:nvPr/>
        </p:nvSpPr>
        <p:spPr>
          <a:xfrm>
            <a:off x="6791325" y="619125"/>
            <a:ext cx="285750" cy="2952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5-Point Star 6"/>
          <p:cNvSpPr/>
          <p:nvPr/>
        </p:nvSpPr>
        <p:spPr>
          <a:xfrm>
            <a:off x="8629650" y="809625"/>
            <a:ext cx="247650" cy="2571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5-Point Star 7"/>
          <p:cNvSpPr/>
          <p:nvPr/>
        </p:nvSpPr>
        <p:spPr>
          <a:xfrm>
            <a:off x="4029075" y="600075"/>
            <a:ext cx="180975" cy="161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83" y="3869296"/>
            <a:ext cx="1432684" cy="2152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74" y="3491312"/>
            <a:ext cx="1359526" cy="253005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139753" y="2441271"/>
            <a:ext cx="70297" cy="84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62996" y="2684764"/>
            <a:ext cx="215004" cy="980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SPOREDNI LIKOVI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Sporedni likovi su : kralj Divljan, morska kraljica ,Jablankov otac, plemići(prosci) i ribar Fran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574" y="4407285"/>
            <a:ext cx="2505075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46" r="938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990" y="2448686"/>
            <a:ext cx="248602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75" y="3855529"/>
            <a:ext cx="2876550" cy="1862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68" y="3575239"/>
            <a:ext cx="2505075" cy="1828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271905" y="2405930"/>
            <a:ext cx="998146" cy="1778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53780" y="2746375"/>
            <a:ext cx="59197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90100" y="2511965"/>
            <a:ext cx="228600" cy="1247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22112" y="2406143"/>
            <a:ext cx="191514" cy="865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400" y="3539679"/>
            <a:ext cx="2237426" cy="168873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949700" y="2746375"/>
            <a:ext cx="152400" cy="699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283014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Karakterizacija glavnog lika :HALUGICA</a:t>
            </a:r>
            <a:br>
              <a:rPr lang="hr-HR" dirty="0">
                <a:solidFill>
                  <a:schemeClr val="accent1">
                    <a:lumMod val="75000"/>
                  </a:schemeClr>
                </a:solidFill>
              </a:rPr>
            </a:b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5" y="1552575"/>
            <a:ext cx="5343525" cy="4624388"/>
          </a:xfrm>
        </p:spPr>
        <p:txBody>
          <a:bodyPr>
            <a:normAutofit fontScale="92500"/>
          </a:bodyPr>
          <a:lstStyle/>
          <a:p>
            <a:r>
              <a:rPr lang="hr-HR" dirty="0">
                <a:solidFill>
                  <a:srgbClr val="30B8CA"/>
                </a:solidFill>
              </a:rPr>
              <a:t>Vanjski portret </a:t>
            </a:r>
            <a:r>
              <a:rPr lang="hr-HR" dirty="0"/>
              <a:t>: </a:t>
            </a:r>
          </a:p>
          <a:p>
            <a:r>
              <a:rPr lang="hr-HR" dirty="0"/>
              <a:t>ima zelene oči: ,,Oči-dva okrugla zelenkasta lišaja na potonulu kamenu...˝ (str.91)</a:t>
            </a:r>
          </a:p>
          <a:p>
            <a:r>
              <a:rPr lang="hr-HR" dirty="0"/>
              <a:t>Lijepa je : ,,Lijepo je to dijete.˝(str.90)</a:t>
            </a:r>
          </a:p>
          <a:p>
            <a:r>
              <a:rPr lang="hr-HR" dirty="0"/>
              <a:t>Ima modru kosu: ,,Duga modra kosa padala je kao talas niz leđa.˝</a:t>
            </a:r>
          </a:p>
          <a:p>
            <a:r>
              <a:rPr lang="hr-HR" dirty="0"/>
              <a:t>Crvene usne : </a:t>
            </a:r>
            <a:r>
              <a:rPr lang="hr-HR"/>
              <a:t>,, Crvenjele  </a:t>
            </a:r>
            <a:r>
              <a:rPr lang="hr-HR" dirty="0"/>
              <a:t>joj se usne kao  koralj.” (str. 106)</a:t>
            </a:r>
          </a:p>
          <a:p>
            <a:r>
              <a:rPr lang="hr-HR" dirty="0"/>
              <a:t>Nezgrapna : ,, Ala si nezgrapna!” (str.97)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5425"/>
            <a:ext cx="5181600" cy="4681538"/>
          </a:xfrm>
        </p:spPr>
        <p:txBody>
          <a:bodyPr>
            <a:normAutofit fontScale="92500"/>
          </a:bodyPr>
          <a:lstStyle/>
          <a:p>
            <a:r>
              <a:rPr lang="hr-HR" dirty="0">
                <a:solidFill>
                  <a:srgbClr val="FF3300"/>
                </a:solidFill>
              </a:rPr>
              <a:t>Unutarnji portret</a:t>
            </a:r>
            <a:r>
              <a:rPr lang="hr-HR" dirty="0"/>
              <a:t>: zaigrana:,,Njegova obijest razdraga ovaj put Halugicu, pa se zaigra i ona...”(str. 99)</a:t>
            </a:r>
          </a:p>
          <a:p>
            <a:r>
              <a:rPr lang="hr-HR" dirty="0"/>
              <a:t> Domišljata  : ,,Djevojka se nečemu domisli.”(str.124)</a:t>
            </a:r>
          </a:p>
          <a:p>
            <a:r>
              <a:rPr lang="hr-HR" dirty="0"/>
              <a:t>Znatiželjna : ,, A zašto ga ne uloviš?”( str.102)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920491"/>
            <a:ext cx="1866900" cy="123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4920491"/>
            <a:ext cx="17526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334" y="4920491"/>
            <a:ext cx="1832132" cy="1219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Fabula djela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Uvod: Fran pronalazi Halugicu </a:t>
            </a:r>
          </a:p>
          <a:p>
            <a:r>
              <a:rPr lang="hr-HR" dirty="0"/>
              <a:t>Zaplet : Fran i Halugica se sele u Učku goru i ondje upoznaje Jablanka, te se Fran i Halugica ponovno presele u opatiju svetog Jakova</a:t>
            </a:r>
          </a:p>
          <a:p>
            <a:r>
              <a:rPr lang="hr-HR" dirty="0"/>
              <a:t>Vrhunac: Fran je pred smrću,Halugica je odrasla , dolaze prosci da je zaprose, dolazi Jablanko te se Halugica i Jablanko zaljube </a:t>
            </a:r>
          </a:p>
          <a:p>
            <a:r>
              <a:rPr lang="hr-HR" dirty="0"/>
              <a:t>Rasplet: Dolaze prosci s rubcem za Halugicu, morska kraljica pretvara Halugicu u morsku vilu</a:t>
            </a:r>
          </a:p>
          <a:p>
            <a:r>
              <a:rPr lang="hr-HR" dirty="0"/>
              <a:t>Kraj: Jablanko nikada više neće vidjeti Halugicu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050" y="704088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951" y="4683652"/>
            <a:ext cx="2190750" cy="1640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294754"/>
            <a:ext cx="1474787" cy="1104667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451</Words>
  <Application>Microsoft Office PowerPoint</Application>
  <PresentationFormat>Široki zaslon</PresentationFormat>
  <Paragraphs>47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Flow</vt:lpstr>
      <vt:lpstr>HALUGICA</vt:lpstr>
      <vt:lpstr>O autoru i djelu </vt:lpstr>
      <vt:lpstr>Dojam o djelu </vt:lpstr>
      <vt:lpstr>Tema djela </vt:lpstr>
      <vt:lpstr>Vrijeme i mjesto radnje </vt:lpstr>
      <vt:lpstr>Glavni likovi</vt:lpstr>
      <vt:lpstr>SPOREDNI LIKOVI</vt:lpstr>
      <vt:lpstr>Karakterizacija glavnog lika :HALUGICA </vt:lpstr>
      <vt:lpstr>Fabula djela </vt:lpstr>
      <vt:lpstr>Stil pisanja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HALUGICA</dc:title>
  <dc:creator>NASTAVA</dc:creator>
  <cp:lastModifiedBy>Novi</cp:lastModifiedBy>
  <cp:revision>29</cp:revision>
  <dcterms:created xsi:type="dcterms:W3CDTF">2016-11-25T11:29:34Z</dcterms:created>
  <dcterms:modified xsi:type="dcterms:W3CDTF">2017-02-26T14:09:29Z</dcterms:modified>
</cp:coreProperties>
</file>