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2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1BA3-53B4-4A6C-A014-48741A4990B5}" type="datetimeFigureOut">
              <a:rPr lang="hr-HR" smtClean="0"/>
              <a:t>11.4.2017.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8E53-7939-49A0-AFA8-36B3FCDC4D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1BA3-53B4-4A6C-A014-48741A4990B5}" type="datetimeFigureOut">
              <a:rPr lang="hr-HR" smtClean="0"/>
              <a:t>11.4.2017.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8E53-7939-49A0-AFA8-36B3FCDC4D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1BA3-53B4-4A6C-A014-48741A4990B5}" type="datetimeFigureOut">
              <a:rPr lang="hr-HR" smtClean="0"/>
              <a:t>11.4.2017.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8E53-7939-49A0-AFA8-36B3FCDC4D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1BA3-53B4-4A6C-A014-48741A4990B5}" type="datetimeFigureOut">
              <a:rPr lang="hr-HR" smtClean="0"/>
              <a:t>11.4.2017.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8E53-7939-49A0-AFA8-36B3FCDC4D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1BA3-53B4-4A6C-A014-48741A4990B5}" type="datetimeFigureOut">
              <a:rPr lang="hr-HR" smtClean="0"/>
              <a:t>11.4.2017.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8E53-7939-49A0-AFA8-36B3FCDC4D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1BA3-53B4-4A6C-A014-48741A4990B5}" type="datetimeFigureOut">
              <a:rPr lang="hr-HR" smtClean="0"/>
              <a:t>11.4.2017.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8E53-7939-49A0-AFA8-36B3FCDC4D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1BA3-53B4-4A6C-A014-48741A4990B5}" type="datetimeFigureOut">
              <a:rPr lang="hr-HR" smtClean="0"/>
              <a:t>11.4.2017.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8E53-7939-49A0-AFA8-36B3FCDC4D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1BA3-53B4-4A6C-A014-48741A4990B5}" type="datetimeFigureOut">
              <a:rPr lang="hr-HR" smtClean="0"/>
              <a:t>11.4.2017.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8E53-7939-49A0-AFA8-36B3FCDC4D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1BA3-53B4-4A6C-A014-48741A4990B5}" type="datetimeFigureOut">
              <a:rPr lang="hr-HR" smtClean="0"/>
              <a:t>11.4.2017.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8E53-7939-49A0-AFA8-36B3FCDC4D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1BA3-53B4-4A6C-A014-48741A4990B5}" type="datetimeFigureOut">
              <a:rPr lang="hr-HR" smtClean="0"/>
              <a:t>11.4.2017.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8E53-7939-49A0-AFA8-36B3FCDC4D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1BA3-53B4-4A6C-A014-48741A4990B5}" type="datetimeFigureOut">
              <a:rPr lang="hr-HR" smtClean="0"/>
              <a:t>11.4.2017.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18E53-7939-49A0-AFA8-36B3FCDC4D6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01BA3-53B4-4A6C-A014-48741A4990B5}" type="datetimeFigureOut">
              <a:rPr lang="hr-HR" smtClean="0"/>
              <a:t>11.4.2017.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18E53-7939-49A0-AFA8-36B3FCDC4D69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hqb1HfHDwg" TargetMode="External"/><Relationship Id="rId2" Type="http://schemas.openxmlformats.org/officeDocument/2006/relationships/hyperlink" Target="https://www.youtube.com/watch?v=MnlTLlgDGb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zyiuP_dEak" TargetMode="External"/><Relationship Id="rId2" Type="http://schemas.openxmlformats.org/officeDocument/2006/relationships/hyperlink" Target="https://www.youtube.com/watch?v=f5ptI6Pi3G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"/>
            <a:ext cx="7772400" cy="1124744"/>
          </a:xfrm>
        </p:spPr>
        <p:txBody>
          <a:bodyPr/>
          <a:lstStyle/>
          <a:p>
            <a:r>
              <a:rPr lang="hr-HR" dirty="0" smtClean="0"/>
              <a:t>ČERNOBIL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6056" y="5705872"/>
            <a:ext cx="4456584" cy="1152128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chemeClr val="tx1"/>
                </a:solidFill>
              </a:rPr>
              <a:t>IVA ŠARAC, 8D</a:t>
            </a:r>
            <a:endParaRPr lang="hr-HR" sz="36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Image result for radiation war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4744"/>
            <a:ext cx="511256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980728"/>
          </a:xfrm>
        </p:spPr>
        <p:txBody>
          <a:bodyPr/>
          <a:lstStyle/>
          <a:p>
            <a:r>
              <a:rPr lang="hr-HR" dirty="0" smtClean="0"/>
              <a:t>EKSPLOZIJA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5472608"/>
          </a:xfrm>
        </p:spPr>
        <p:txBody>
          <a:bodyPr/>
          <a:lstStyle/>
          <a:p>
            <a:r>
              <a:rPr lang="hr-HR" dirty="0" smtClean="0"/>
              <a:t>Dogodila se oko 1 ujutro</a:t>
            </a:r>
          </a:p>
          <a:p>
            <a:r>
              <a:rPr lang="hr-HR" dirty="0" smtClean="0"/>
              <a:t>Nepripremljenost </a:t>
            </a:r>
            <a:r>
              <a:rPr lang="hr-HR" dirty="0"/>
              <a:t>na mogućnost </a:t>
            </a:r>
            <a:r>
              <a:rPr lang="hr-HR" dirty="0" smtClean="0"/>
              <a:t>nesreće </a:t>
            </a:r>
            <a:r>
              <a:rPr lang="hr-HR" dirty="0" smtClean="0"/>
              <a:t> je dovela </a:t>
            </a:r>
            <a:r>
              <a:rPr lang="hr-HR" dirty="0"/>
              <a:t>do </a:t>
            </a:r>
            <a:r>
              <a:rPr lang="hr-HR" dirty="0" smtClean="0"/>
              <a:t>krivih </a:t>
            </a:r>
            <a:r>
              <a:rPr lang="hr-HR" dirty="0"/>
              <a:t>procjena o tome što dalje </a:t>
            </a:r>
            <a:r>
              <a:rPr lang="hr-HR" dirty="0" smtClean="0"/>
              <a:t>napraviti</a:t>
            </a:r>
          </a:p>
          <a:p>
            <a:r>
              <a:rPr lang="hr-HR" dirty="0" smtClean="0"/>
              <a:t>Eksplozijom krova se oslobodila ogromna količina radijacije (20 000 rendgena po satu)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22530" name="Picture 2" descr="Image result for chernobyl nuclear power plant explo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49334"/>
            <a:ext cx="4104456" cy="5541017"/>
          </a:xfrm>
          <a:prstGeom prst="rect">
            <a:avLst/>
          </a:prstGeom>
          <a:noFill/>
        </p:spPr>
      </p:pic>
      <p:pic>
        <p:nvPicPr>
          <p:cNvPr id="22532" name="Picture 4" descr="Image result for chernoby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71603"/>
            <a:ext cx="4182080" cy="5518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64704"/>
          </a:xfrm>
        </p:spPr>
        <p:txBody>
          <a:bodyPr/>
          <a:lstStyle/>
          <a:p>
            <a:r>
              <a:rPr lang="hr-HR" dirty="0" smtClean="0"/>
              <a:t>POSTUPANJE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/>
          <a:lstStyle/>
          <a:p>
            <a:r>
              <a:rPr lang="hr-HR" dirty="0" smtClean="0"/>
              <a:t>Zbog lažnih dojava o iznosu radijacije, šef posade Aleksandar Akimov, donosi niz krivih prosuda zbog kojih se stanje dodatno pogoršava i život radnika i građana je dovedenu još veću opasnost</a:t>
            </a:r>
            <a:endParaRPr lang="hr-HR" dirty="0"/>
          </a:p>
        </p:txBody>
      </p:sp>
      <p:pic>
        <p:nvPicPr>
          <p:cNvPr id="23554" name="Picture 2" descr="Image result for alexander akim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84984"/>
            <a:ext cx="3096344" cy="3096344"/>
          </a:xfrm>
          <a:prstGeom prst="rect">
            <a:avLst/>
          </a:prstGeom>
          <a:noFill/>
        </p:spPr>
      </p:pic>
      <p:pic>
        <p:nvPicPr>
          <p:cNvPr id="23556" name="Picture 4" descr="Image result for alexander akim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84984"/>
            <a:ext cx="2035053" cy="3096344"/>
          </a:xfrm>
          <a:prstGeom prst="rect">
            <a:avLst/>
          </a:prstGeom>
          <a:noFill/>
        </p:spPr>
      </p:pic>
      <p:pic>
        <p:nvPicPr>
          <p:cNvPr id="23558" name="Picture 6" descr="Image result for chernobyl firefight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052736"/>
            <a:ext cx="6432713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EVAKUACIJA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/>
          <a:lstStyle/>
          <a:p>
            <a:r>
              <a:rPr lang="hr-HR" dirty="0" smtClean="0"/>
              <a:t>Evakuira se grad Pripyat i okolica</a:t>
            </a:r>
          </a:p>
          <a:p>
            <a:r>
              <a:rPr lang="hr-HR" dirty="0" smtClean="0"/>
              <a:t>Ukupno 350 000 ljudi je evakuirano iz kontaminiranog područja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24578" name="Picture 2" descr="Image result for chernobyl evacu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3491880" cy="3528392"/>
          </a:xfrm>
          <a:prstGeom prst="rect">
            <a:avLst/>
          </a:prstGeom>
          <a:noFill/>
        </p:spPr>
      </p:pic>
      <p:pic>
        <p:nvPicPr>
          <p:cNvPr id="24580" name="Picture 4" descr="Image result for chernobyl evacu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0"/>
            <a:ext cx="2482336" cy="1656184"/>
          </a:xfrm>
          <a:prstGeom prst="rect">
            <a:avLst/>
          </a:prstGeom>
          <a:noFill/>
        </p:spPr>
      </p:pic>
      <p:pic>
        <p:nvPicPr>
          <p:cNvPr id="24582" name="Picture 6" descr="Image result for chernobyl evacu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636912"/>
            <a:ext cx="2304256" cy="3312368"/>
          </a:xfrm>
          <a:prstGeom prst="rect">
            <a:avLst/>
          </a:prstGeom>
          <a:noFill/>
        </p:spPr>
      </p:pic>
      <p:pic>
        <p:nvPicPr>
          <p:cNvPr id="24584" name="Picture 8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492896"/>
            <a:ext cx="2390542" cy="3550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hr-HR" dirty="0" smtClean="0"/>
              <a:t>POSLJEDICE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400600"/>
          </a:xfrm>
        </p:spPr>
        <p:txBody>
          <a:bodyPr/>
          <a:lstStyle/>
          <a:p>
            <a:r>
              <a:rPr lang="hr-HR" dirty="0" smtClean="0"/>
              <a:t>4000 do 9000 ljudi je umrlo od posljedica katastrofe</a:t>
            </a:r>
          </a:p>
          <a:p>
            <a:r>
              <a:rPr lang="hr-HR" dirty="0" smtClean="0"/>
              <a:t>Černobil, Pripyat i ostala naselja u okolici od 30 km su potpuno prazna i uništena</a:t>
            </a:r>
          </a:p>
          <a:p>
            <a:r>
              <a:rPr lang="hr-HR" dirty="0" smtClean="0"/>
              <a:t>Ekosistem je uništen, šume razorene i opustošene, a mnoge životinje su izgubile mogućnost razmnožavanja ili su pretrpile razne oblike mutacije</a:t>
            </a:r>
          </a:p>
          <a:p>
            <a:endParaRPr lang="hr-HR" dirty="0"/>
          </a:p>
        </p:txBody>
      </p:sp>
      <p:pic>
        <p:nvPicPr>
          <p:cNvPr id="26626" name="Picture 2" descr="Image result for chernobyl to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6696743" cy="4464496"/>
          </a:xfrm>
          <a:prstGeom prst="rect">
            <a:avLst/>
          </a:prstGeom>
          <a:noFill/>
        </p:spPr>
      </p:pic>
      <p:pic>
        <p:nvPicPr>
          <p:cNvPr id="26628" name="Picture 4" descr="Image result for chernobyl to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6582403" cy="4392488"/>
          </a:xfrm>
          <a:prstGeom prst="rect">
            <a:avLst/>
          </a:prstGeom>
          <a:noFill/>
        </p:spPr>
      </p:pic>
      <p:pic>
        <p:nvPicPr>
          <p:cNvPr id="26630" name="Picture 6" descr="Image result for chernobyl today reactor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24744"/>
            <a:ext cx="4042420" cy="4896544"/>
          </a:xfrm>
          <a:prstGeom prst="rect">
            <a:avLst/>
          </a:prstGeom>
          <a:noFill/>
        </p:spPr>
      </p:pic>
      <p:pic>
        <p:nvPicPr>
          <p:cNvPr id="26632" name="Picture 8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196752"/>
            <a:ext cx="6480720" cy="4713251"/>
          </a:xfrm>
          <a:prstGeom prst="rect">
            <a:avLst/>
          </a:prstGeom>
          <a:noFill/>
        </p:spPr>
      </p:pic>
      <p:pic>
        <p:nvPicPr>
          <p:cNvPr id="26634" name="Picture 10" descr="Image result for chernobyl fore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268760"/>
            <a:ext cx="7908536" cy="4464496"/>
          </a:xfrm>
          <a:prstGeom prst="rect">
            <a:avLst/>
          </a:prstGeom>
          <a:noFill/>
        </p:spPr>
      </p:pic>
      <p:pic>
        <p:nvPicPr>
          <p:cNvPr id="26636" name="Picture 12" descr="Image result for chernobyl forest animal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196752"/>
            <a:ext cx="5832648" cy="4648444"/>
          </a:xfrm>
          <a:prstGeom prst="rect">
            <a:avLst/>
          </a:prstGeom>
          <a:noFill/>
        </p:spPr>
      </p:pic>
      <p:pic>
        <p:nvPicPr>
          <p:cNvPr id="26638" name="Picture 14" descr="Image result for chernobyl survivors toda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124744"/>
            <a:ext cx="7266767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/>
          <a:lstStyle/>
          <a:p>
            <a:r>
              <a:rPr lang="hr-HR" dirty="0" smtClean="0"/>
              <a:t>NAKON KATASTROFE I DANAS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45624" cy="5328592"/>
          </a:xfrm>
        </p:spPr>
        <p:txBody>
          <a:bodyPr>
            <a:normAutofit/>
          </a:bodyPr>
          <a:lstStyle/>
          <a:p>
            <a:r>
              <a:rPr lang="hr-HR" dirty="0" smtClean="0"/>
              <a:t>Elektrana je nastavila raditi i nakon eksplozije</a:t>
            </a:r>
          </a:p>
          <a:p>
            <a:r>
              <a:rPr lang="hr-HR" dirty="0" smtClean="0"/>
              <a:t>Zadnji reaktor se zatvara 15. prosinca 2000. godine </a:t>
            </a:r>
          </a:p>
          <a:p>
            <a:r>
              <a:rPr lang="hr-HR" dirty="0" smtClean="0"/>
              <a:t>Sagrađen je sarkofag koji bi trebao zadržati radijaciju</a:t>
            </a:r>
          </a:p>
          <a:p>
            <a:r>
              <a:rPr lang="hr-HR" dirty="0" smtClean="0"/>
              <a:t>Prostor je ostao pod strogom kontrolom i označen kao zabranjeno područje</a:t>
            </a:r>
          </a:p>
        </p:txBody>
      </p:sp>
      <p:pic>
        <p:nvPicPr>
          <p:cNvPr id="27652" name="Picture 4" descr="Image result for chernobyl sarcophag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561499" cy="4248472"/>
          </a:xfrm>
          <a:prstGeom prst="rect">
            <a:avLst/>
          </a:prstGeom>
          <a:noFill/>
        </p:spPr>
      </p:pic>
      <p:pic>
        <p:nvPicPr>
          <p:cNvPr id="6" name="Picture 2" descr="Image result for chernobyl zone of exclu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5"/>
            <a:ext cx="7591425" cy="521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hr-HR" dirty="0" smtClean="0"/>
              <a:t>UTJECAJ NA SVIJET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51304" cy="5256584"/>
          </a:xfrm>
        </p:spPr>
        <p:txBody>
          <a:bodyPr/>
          <a:lstStyle/>
          <a:p>
            <a:r>
              <a:rPr lang="hr-HR" dirty="0" smtClean="0"/>
              <a:t>Zračenje je imalo utjecaj na cijeli svijet</a:t>
            </a:r>
          </a:p>
          <a:p>
            <a:r>
              <a:rPr lang="hr-HR" dirty="0" smtClean="0"/>
              <a:t>Službena obavijest je poslana nekoliko dana nakon tragedije</a:t>
            </a:r>
          </a:p>
          <a:p>
            <a:r>
              <a:rPr lang="hr-HR" dirty="0" smtClean="0"/>
              <a:t>Katastrofa je pokazala koliko je opasno raditi s </a:t>
            </a:r>
            <a:r>
              <a:rPr lang="hr-HR" dirty="0"/>
              <a:t>nuklearnim </a:t>
            </a:r>
            <a:r>
              <a:rPr lang="hr-HR" dirty="0" smtClean="0"/>
              <a:t>reaktorima i koliko je važno pratiti pravilne mjere opreza</a:t>
            </a:r>
          </a:p>
          <a:p>
            <a:r>
              <a:rPr lang="hr-HR" dirty="0" smtClean="0"/>
              <a:t>Radijacija će na tom području biti prisutna tisućama godina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https://www.youtube.com/watch?v=MnlTLlgDGb4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>
                <a:hlinkClick r:id="rId3"/>
              </a:rPr>
              <a:t>https://www.youtube.com/watch?v=Bhqb1HfHDwg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ČERNOBILSKA KATASTROFA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328592"/>
          </a:xfrm>
        </p:spPr>
        <p:txBody>
          <a:bodyPr/>
          <a:lstStyle/>
          <a:p>
            <a:r>
              <a:rPr lang="hr-HR" dirty="0" smtClean="0"/>
              <a:t>26.04.1986., najveća nuklearna katastrofa u povijesti</a:t>
            </a:r>
          </a:p>
          <a:p>
            <a:r>
              <a:rPr lang="hr-HR" dirty="0" smtClean="0"/>
              <a:t>Nesiguran dizajn sovjetskog nuklearnog reaktora i ljudske pogreške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4340" name="Picture 4" descr="Image result for chernobyl reactor 4 explo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192575"/>
            <a:ext cx="4320480" cy="3665425"/>
          </a:xfrm>
          <a:prstGeom prst="rect">
            <a:avLst/>
          </a:prstGeom>
          <a:noFill/>
        </p:spPr>
      </p:pic>
      <p:pic>
        <p:nvPicPr>
          <p:cNvPr id="14346" name="Picture 10" descr="Image result for chernobyl nuclear power pl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85592"/>
            <a:ext cx="4320480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980728"/>
          </a:xfrm>
        </p:spPr>
        <p:txBody>
          <a:bodyPr/>
          <a:lstStyle/>
          <a:p>
            <a:r>
              <a:rPr lang="hr-HR" dirty="0" smtClean="0"/>
              <a:t>U POČETKU...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4536504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Prvi reaktor se izgradio 1977., a posljednji 1983.</a:t>
            </a:r>
          </a:p>
          <a:p>
            <a:r>
              <a:rPr lang="hr-HR" dirty="0" smtClean="0"/>
              <a:t>Nuklearna elektrana u Černobilu se držala kao tajna zbog Hladnog rata</a:t>
            </a:r>
          </a:p>
          <a:p>
            <a:r>
              <a:rPr lang="hr-HR" dirty="0" smtClean="0"/>
              <a:t>Proizvodila je veliku količinu električne energije  za SSSR</a:t>
            </a:r>
          </a:p>
          <a:p>
            <a:r>
              <a:rPr lang="hr-HR" dirty="0" smtClean="0"/>
              <a:t>Reaktori su bili ponos inženjeringa i napretka Sovjetskog Saveza</a:t>
            </a:r>
          </a:p>
          <a:p>
            <a:r>
              <a:rPr lang="hr-HR" dirty="0" smtClean="0"/>
              <a:t>Dva reaktora su bila u izgradnji kad se nesereća dogodila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5368" name="Picture 8" descr="Image result for chernobyl nuclear power plant before dis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6268638" cy="4248472"/>
          </a:xfrm>
          <a:prstGeom prst="rect">
            <a:avLst/>
          </a:prstGeom>
          <a:noFill/>
        </p:spPr>
      </p:pic>
      <p:pic>
        <p:nvPicPr>
          <p:cNvPr id="10" name="Picture 4" descr="Image result for inside chernobyl nuclear power pl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7936881" cy="4464496"/>
          </a:xfrm>
          <a:prstGeom prst="rect">
            <a:avLst/>
          </a:prstGeom>
          <a:noFill/>
        </p:spPr>
      </p:pic>
      <p:pic>
        <p:nvPicPr>
          <p:cNvPr id="11" name="Picture 6" descr="Image result for inside chernobyl nuclear power pla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268760"/>
            <a:ext cx="819290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</p:spPr>
        <p:txBody>
          <a:bodyPr/>
          <a:lstStyle/>
          <a:p>
            <a:r>
              <a:rPr lang="hr-HR" dirty="0" smtClean="0"/>
              <a:t>TAJNI RAKETNI RADAR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8820472" cy="4525963"/>
          </a:xfrm>
        </p:spPr>
        <p:txBody>
          <a:bodyPr/>
          <a:lstStyle/>
          <a:p>
            <a:r>
              <a:rPr lang="hr-HR" dirty="0" smtClean="0"/>
              <a:t>U Černobilu je 1976. u pogon stavljen raketni radar ”Duga”</a:t>
            </a:r>
          </a:p>
          <a:p>
            <a:r>
              <a:rPr lang="hr-HR" dirty="0" smtClean="0"/>
              <a:t>Namjena: otkriti eventualne rakete odaslane iz SAD-a</a:t>
            </a:r>
          </a:p>
          <a:p>
            <a:r>
              <a:rPr lang="hr-HR" dirty="0" smtClean="0"/>
              <a:t>Jedan od tri najjače radarske instalacije u SSSR-u</a:t>
            </a:r>
          </a:p>
          <a:p>
            <a:r>
              <a:rPr lang="hr-HR" dirty="0" smtClean="0"/>
              <a:t>Praznovjerja </a:t>
            </a:r>
          </a:p>
          <a:p>
            <a:r>
              <a:rPr lang="hr-HR" dirty="0" smtClean="0"/>
              <a:t>Zatvoren 1989.</a:t>
            </a:r>
          </a:p>
          <a:p>
            <a:endParaRPr lang="hr-HR" dirty="0"/>
          </a:p>
        </p:txBody>
      </p:sp>
      <p:pic>
        <p:nvPicPr>
          <p:cNvPr id="4" name="Picture 2" descr="Image result for chernobyl raketni rad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019891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ELEKTRANA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Sadržavala je 4 reaktora tipa RBMK-1000 (Reaktor </a:t>
            </a:r>
            <a:r>
              <a:rPr lang="hr-HR" dirty="0"/>
              <a:t>Bolshoy Moshchnosti </a:t>
            </a:r>
            <a:r>
              <a:rPr lang="hr-HR" dirty="0" smtClean="0"/>
              <a:t>Kanalniy)</a:t>
            </a:r>
          </a:p>
          <a:p>
            <a:endParaRPr lang="hr-HR" dirty="0"/>
          </a:p>
        </p:txBody>
      </p:sp>
      <p:pic>
        <p:nvPicPr>
          <p:cNvPr id="17410" name="Picture 2" descr="https://upload.wikimedia.org/wikipedia/commons/thumb/1/1f/RBMK_reactor_schematic.svg/1024px-RBMK_reactor_schematic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564904"/>
            <a:ext cx="5805197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chernobyl experi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4"/>
            <a:ext cx="6305488" cy="31683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hr-HR" dirty="0" smtClean="0"/>
              <a:t>EKSPERIMENT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r>
              <a:rPr lang="hr-HR" dirty="0" smtClean="0"/>
              <a:t>Reaktor 4</a:t>
            </a:r>
          </a:p>
          <a:p>
            <a:r>
              <a:rPr lang="hr-HR" dirty="0"/>
              <a:t>M</a:t>
            </a:r>
            <a:r>
              <a:rPr lang="hr-HR" dirty="0" smtClean="0"/>
              <a:t>ogu </a:t>
            </a:r>
            <a:r>
              <a:rPr lang="hr-HR" dirty="0"/>
              <a:t>li turbine u fazi gašenja proizvesti dovoljno energije da pokrenu </a:t>
            </a:r>
            <a:r>
              <a:rPr lang="hr-HR" dirty="0" smtClean="0"/>
              <a:t>vodene </a:t>
            </a:r>
            <a:r>
              <a:rPr lang="hr-HR" dirty="0"/>
              <a:t>pumpe o kojima ovisi rad samog nuklearnog </a:t>
            </a:r>
            <a:r>
              <a:rPr lang="hr-HR" dirty="0" smtClean="0"/>
              <a:t>reaktora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0" y="260350"/>
            <a:ext cx="8820472" cy="6597650"/>
          </a:xfrm>
        </p:spPr>
        <p:txBody>
          <a:bodyPr>
            <a:normAutofit/>
          </a:bodyPr>
          <a:lstStyle/>
          <a:p>
            <a:r>
              <a:rPr lang="vi-VN" dirty="0" smtClean="0"/>
              <a:t>25</a:t>
            </a:r>
            <a:r>
              <a:rPr lang="vi-VN" dirty="0"/>
              <a:t>. </a:t>
            </a:r>
            <a:r>
              <a:rPr lang="vi-VN" dirty="0" smtClean="0"/>
              <a:t>travnja </a:t>
            </a:r>
            <a:r>
              <a:rPr lang="vi-VN" dirty="0"/>
              <a:t>pripremljeni su svi potrebni uvjeti kako bi testiranje moglo </a:t>
            </a:r>
            <a:r>
              <a:rPr lang="vi-VN" dirty="0" smtClean="0"/>
              <a:t>početi</a:t>
            </a:r>
            <a:r>
              <a:rPr lang="hr-HR" dirty="0" smtClean="0"/>
              <a:t>. </a:t>
            </a:r>
            <a:r>
              <a:rPr lang="vi-VN" dirty="0" smtClean="0"/>
              <a:t>Počela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se</a:t>
            </a:r>
            <a:r>
              <a:rPr lang="hr-HR" dirty="0" smtClean="0"/>
              <a:t>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vi-VN" dirty="0" smtClean="0"/>
              <a:t>ostepeno </a:t>
            </a:r>
            <a:r>
              <a:rPr lang="vi-VN" dirty="0"/>
              <a:t>smanjivati </a:t>
            </a:r>
            <a:r>
              <a:rPr lang="vi-VN" dirty="0" smtClean="0"/>
              <a:t>produkcija </a:t>
            </a:r>
            <a:r>
              <a:rPr lang="vi-VN" dirty="0"/>
              <a:t>električne </a:t>
            </a:r>
            <a:r>
              <a:rPr lang="vi-VN" dirty="0" smtClean="0"/>
              <a:t>energije</a:t>
            </a:r>
            <a:r>
              <a:rPr lang="hr-HR" dirty="0" smtClean="0"/>
              <a:t>.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vi-VN" dirty="0" smtClean="0"/>
              <a:t>slijedila </a:t>
            </a:r>
            <a:r>
              <a:rPr lang="vi-VN" dirty="0"/>
              <a:t>je naredba </a:t>
            </a:r>
            <a:r>
              <a:rPr lang="hr-HR" dirty="0" smtClean="0"/>
              <a:t>iz </a:t>
            </a:r>
            <a:r>
              <a:rPr lang="vi-VN" dirty="0" smtClean="0"/>
              <a:t>Kijev</a:t>
            </a:r>
            <a:r>
              <a:rPr lang="hr-HR" dirty="0">
                <a:latin typeface="Arial" pitchFamily="34" charset="0"/>
                <a:cs typeface="Arial" pitchFamily="34" charset="0"/>
              </a:rPr>
              <a:t>a</a:t>
            </a:r>
            <a:r>
              <a:rPr lang="vi-VN" dirty="0" smtClean="0"/>
              <a:t> </a:t>
            </a:r>
            <a:r>
              <a:rPr lang="vi-VN" dirty="0"/>
              <a:t>da se daljnje postepeno smanjivanje odgodi jer </a:t>
            </a:r>
            <a:r>
              <a:rPr lang="vi-VN" dirty="0" smtClean="0"/>
              <a:t>je </a:t>
            </a:r>
            <a:r>
              <a:rPr lang="vi-VN" dirty="0"/>
              <a:t>bila večer te je struja bila potrebna čitavoj regiji. </a:t>
            </a:r>
            <a:r>
              <a:rPr lang="hr-HR" dirty="0"/>
              <a:t>T</a:t>
            </a:r>
            <a:r>
              <a:rPr lang="vi-VN" dirty="0" smtClean="0"/>
              <a:t>estiranje </a:t>
            </a:r>
            <a:r>
              <a:rPr lang="vi-VN" dirty="0"/>
              <a:t>je odgođeno i povjereno u ruke noćne smjene koja je imala vrlo malo </a:t>
            </a:r>
            <a:r>
              <a:rPr lang="vi-VN" dirty="0" smtClean="0"/>
              <a:t>iskustva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507288" cy="6192688"/>
          </a:xfrm>
        </p:spPr>
        <p:txBody>
          <a:bodyPr>
            <a:normAutofit/>
          </a:bodyPr>
          <a:lstStyle/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Image result for chernobyl experi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" y="0"/>
            <a:ext cx="91231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https://www.youtube.com/watch?v=f5ptI6Pi3GA</a:t>
            </a: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>
                <a:hlinkClick r:id="rId3"/>
              </a:rPr>
              <a:t>https://www.youtube.com/watch?v=LzyiuP_dEak</a:t>
            </a:r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438</Words>
  <Application>Microsoft Office PowerPoint</Application>
  <PresentationFormat>Prikaz na zaslonu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Office Theme</vt:lpstr>
      <vt:lpstr>ČERNOBIL</vt:lpstr>
      <vt:lpstr>ČERNOBILSKA KATASTROFA</vt:lpstr>
      <vt:lpstr>U POČETKU...</vt:lpstr>
      <vt:lpstr>TAJNI RAKETNI RADAR</vt:lpstr>
      <vt:lpstr>ELEKTRANA</vt:lpstr>
      <vt:lpstr>EKSPERIMENT</vt:lpstr>
      <vt:lpstr>PowerPointova prezentacija</vt:lpstr>
      <vt:lpstr>PowerPointova prezentacija</vt:lpstr>
      <vt:lpstr>PowerPointova prezentacija</vt:lpstr>
      <vt:lpstr>EKSPLOZIJA</vt:lpstr>
      <vt:lpstr>POSTUPANJE</vt:lpstr>
      <vt:lpstr>EVAKUACIJA</vt:lpstr>
      <vt:lpstr>POSLJEDICE</vt:lpstr>
      <vt:lpstr>NAKON KATASTROFE I DANAS</vt:lpstr>
      <vt:lpstr>UTJECAJ NA SVIJET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ČERNOBIL</dc:title>
  <dc:creator>Dell</dc:creator>
  <cp:lastModifiedBy>LIKOVNI-RAZRED</cp:lastModifiedBy>
  <cp:revision>41</cp:revision>
  <dcterms:created xsi:type="dcterms:W3CDTF">2017-04-10T17:43:25Z</dcterms:created>
  <dcterms:modified xsi:type="dcterms:W3CDTF">2017-04-11T06:41:49Z</dcterms:modified>
</cp:coreProperties>
</file>