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7EC56F-F028-4911-B5C4-913541AF6D93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AE79C2-F5D7-4530-8071-087E441984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458200" cy="1222375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Snap ITC" pitchFamily="82" charset="0"/>
              </a:rPr>
              <a:t>British </a:t>
            </a:r>
            <a:r>
              <a:rPr lang="hr-HR" sz="4800" dirty="0" err="1" smtClean="0">
                <a:latin typeface="Snap ITC" pitchFamily="82" charset="0"/>
              </a:rPr>
              <a:t>schools</a:t>
            </a:r>
            <a:endParaRPr lang="hr-HR" sz="4800" dirty="0">
              <a:latin typeface="Snap ITC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http://patdollard.com/wp-content/uploads/2013/05/grunge-flag-of-the-united-kingdom-union-jack_0045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05678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sports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In</a:t>
            </a:r>
            <a:r>
              <a:rPr lang="hr-HR" dirty="0" smtClean="0">
                <a:latin typeface="Snap ITC" pitchFamily="82" charset="0"/>
              </a:rPr>
              <a:t> British </a:t>
            </a:r>
            <a:r>
              <a:rPr lang="hr-HR" dirty="0" err="1" smtClean="0">
                <a:latin typeface="Snap ITC" pitchFamily="82" charset="0"/>
              </a:rPr>
              <a:t>schools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they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play</a:t>
            </a:r>
            <a:r>
              <a:rPr lang="hr-HR" dirty="0" smtClean="0">
                <a:latin typeface="Snap ITC" pitchFamily="82" charset="0"/>
              </a:rPr>
              <a:t> a </a:t>
            </a:r>
            <a:r>
              <a:rPr lang="hr-HR" dirty="0" err="1" smtClean="0">
                <a:latin typeface="Snap ITC" pitchFamily="82" charset="0"/>
              </a:rPr>
              <a:t>lot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of</a:t>
            </a:r>
            <a:r>
              <a:rPr lang="hr-HR" dirty="0" smtClean="0">
                <a:latin typeface="Snap ITC" pitchFamily="82" charset="0"/>
              </a:rPr>
              <a:t> sport: </a:t>
            </a:r>
            <a:r>
              <a:rPr lang="hr-HR" dirty="0" err="1" smtClean="0">
                <a:latin typeface="Snap ITC" pitchFamily="82" charset="0"/>
              </a:rPr>
              <a:t>soccer</a:t>
            </a:r>
            <a:r>
              <a:rPr lang="hr-HR" dirty="0" smtClean="0">
                <a:latin typeface="Snap ITC" pitchFamily="82" charset="0"/>
              </a:rPr>
              <a:t>, </a:t>
            </a:r>
            <a:r>
              <a:rPr lang="hr-HR" dirty="0" err="1" smtClean="0">
                <a:latin typeface="Snap ITC" pitchFamily="82" charset="0"/>
              </a:rPr>
              <a:t>rugby</a:t>
            </a:r>
            <a:r>
              <a:rPr lang="hr-HR" dirty="0" smtClean="0">
                <a:latin typeface="Snap ITC" pitchFamily="82" charset="0"/>
              </a:rPr>
              <a:t>, </a:t>
            </a:r>
            <a:r>
              <a:rPr lang="hr-HR" dirty="0" err="1" smtClean="0">
                <a:latin typeface="Snap ITC" pitchFamily="82" charset="0"/>
              </a:rPr>
              <a:t>cricket</a:t>
            </a:r>
            <a:r>
              <a:rPr lang="hr-HR" dirty="0" smtClean="0">
                <a:latin typeface="Snap ITC" pitchFamily="82" charset="0"/>
              </a:rPr>
              <a:t>…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22530" name="Picture 2" descr="http://www.carlsberggroup.com/investor/news/PublishingImages/2013/PL/pre-l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5109820" cy="2787174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RUSExQWFRMWGR0ZGBcYGBwfHBsdJB0YGh0YHSAfHygfFyAjGxgaIC8kJCcpLC0tHB8xNTAqNSYrLSkBCQoKDgwOGg8PGikiHyI0NTQ0MCwqKi4vLC4yLCwvMDQxLCwsLCwsMi8sLSw0LCwsLC8sLCosLCwsLCwsLyksLf/AABEIANIAsAMBIgACEQEDEQH/xAAcAAACAwEBAQEAAAAAAAAAAAAFBgADBAcCAQj/xABNEAACAQIEBAMEBgYHBQUJAAABAgMEEQAFEiEGEzFRIkFhFDJxgQcjQlKRoTNicoKx0UNTc5KissEWJDRj8FSjs+HxFRclNUSDwtLT/8QAGwEAAgMBAQEAAAAAAAAAAAAAAAUCAwQGAQf/xAA1EQABAwIEAgcJAAEFAAAAAAABAAIDETEEEiFBUfAFE2GBkaHRFCIyQnGxweHxFSM0Q6LS/9oADAMBAAIRAxEAPwDuOJiY8ySBQWOwAuT6DAhesTAem4upJF1Rzq6nzW7D8QMecw4oiWJ2RruFOkaWA1eVzawF7XPkMQMjRchSynghFFmJOayOSeW8axAeQ0tLY/Ng/wCIw4456abTI6g+JIYmVj95XkYMf3gCfnhth4ngZVbURcA2KPtf93GPC4oSh2Y7+RV00WWlEVxMCJ+LqRLa51S5AGq4uTsALjc3wXxuBBsqKUUxMDKjiamSUwNMolUAlN9QBFwbDe1sff8AaOD75/uP/wDrjwvaLlFCUG48qX0RRxkhubHIbfqyIAvzY/lhmpKgSRq46MoYfMXwlZrVCZnlHQzQou1iFWRBuDuLuWPwIwWyTOI4VeF2I0OSvhY+FvHbYG1iWFuwXvjDFig6ZzCdNu5XviowFMmJgW3E1OBcyWA8yrD/AExpyzNYqhOZDIskdyNSm4uNiL+h2xuDgbFUEEXWvExhzTO4KbSZ5Vj1nSuo21HrYdzbFX+0lP8A1n+Fv5YC4C5QATZXZzVmOF2Hve6v7TEKPzOBPAE5NFFGxLNGirc9SCoZT+Bt8sV5rmaTyxIhuqXkOxFz7ijcC48TE9iFwO4Zr1gFOzGySQKpsCTqVQymw3tYuCf2cYTigMQGV0/N1eIv9PNunjEwM/2jg+//AIW/lj1QcQ088jRRSq8ijUyDqova5HlvjcHNNiqCCERxMTExJeKYmJiYEJfzbhRHYyxKFkNywHh1fBhup/I+Y8wAnmMexlAPQxTDxfsi2/T0a+H/AAmZlU6p5GS3MY8pD1sqe8x9A7MbeZsMKekIWBvWb/dbMM9xOXZKUWbSGpaIwPoCKLkmxALHSbAuQNW/h3A388McDNNYCbmFuiQ2Hx1EksLX3JK/DFYpl1m1wulVSW23MDOTY9Gbxb+RuR5EApkdZaoUkAM4MTj9YDWvytqI+OF8bGySNa4UrzvxWhzi1pI1RHJuF44m5rqrTd+un0BO7H9Y/IDpg5iYmOjYxrBlbZLC4uNSh+b5HFUqBIo1D3WsCR+PUemFipoHgNmkMfWzE6o2/vG67C+nUPPcgXw74AcVVC/Vo1tNzI1+ydP8ZU/u4yY2Fjoy83Cvge4OACQ8+zuSMKyRiXU6XaO+k6XUhvF2tbZm6jfYYK0VWSNJkWHqxBF5GvuWu1h+CsOxxfOhazFS0hZG0AXKRq6sbj4Ak9zsL7Y+sdKhVIK+/AezL49APppuPS48sItCBUUHHngt+5RKg4VExDzBinUK5JZvUg7Rj0Av8Ohao4woCqAFAsABYAdh2x4ppw6K46MAw+BF8W46WGFsTcrUre8vNSqaukSVCkihlPUHCpXcO+z3KFhF95Dun7S+6R+sB8e5ccYs5qzHA7D3rWX9o+FfzIxGeFkrff8AFexvcw6JCzHMmQXVknaM3GgWYejWupuNjcr5bXtjFw7mrtDGzhYDoVA0tzYAAaRay72vu3bYgDBtAvhHSGIhQLe+42sPvWPkOrfDFdIpiRSRYqqpOhG4sLaren4Fe9hjm/lOnfzomm91spMmaoNtbOt7M7e56hVFg58t7ged7Ww05blccCaIlCjzsNye5xj4Yl+p5f8AVMUH7PVB8ApA+WC+OhwkLI2At33S2Z7nOoVMTExMa1SpiYmJgQqK6oMcTuFLlVLBVFyxAJCgDqT0wtcO8LyFA9VszAaowevnZiPK5J0ja5Nyb2DZjJmOaw0665pUiXpd2C3PYX6nFb42vILhWikHFtle9MpTQVBS1tNtrdrYU8/4flitPTgyaCrcv7dlbVpB+2Otgd92Fzq2Ycrz6nqQTBNHLbrocEj4gbjG/A+Nr6ZhZDXFtl5R7gHfcX36/wDlj1iYmLFFTClVZbPVVshKmOCPSiuw94gaiyr52ZiATtdQd7YbcTEHxtkFHWUmuLTULPRUCRLZB13JO5Y9yfPA3OOHBKC0ZCOTc/dY9QT91rgHUPmD0waxMDo2ublI0QHEGoQThEyiAxzIUeJ2XfoVvqUqehXSwAt2sbEEYN4mJiTRQUXhNTVTC7xZFNKYIIVJ1MXd+iqFFhc99TAgDe63tscMWJjxzQ4Fp3QDQ1CGZTkKQgE+JwLA2sFHZBvpH4nuTi/MMrSbrdXHuuPeH8x6HbGzAjMeL6OB+XNVQRv00tIoI+Ivt88eCNobkpovcxrWuqG8P0U1NVNE6XheO6SLfSCp90i5KXDmwNxZbAm2GnFdPULIodGV0bcMpBBHcEbHFmBjAwZRZeOcXGpUxMTExNeKYmJiYEIbn2cezx3VQ8rnTEhNtTep3soFyTY2AOx6YU6xo4FaqqW5ko6uVubkgCOJdyoJsAo3J63O+LI6s1NZPOT9VCTTwjyuP00nxL2T05XrgDx4WlWOGO7Mea2kfb0IQY7eZOvb1thFjJzLL1QPui6YQxhrM+6JvQw1sUdTETHIV1wzqNMiX3B7kdLqdiNjho4Qzx6mFhMAtRC5jlC3sWABDrf7LqQw62uRc2wGyevWaFZEUqjDwgixt0G32fhj1TS8iujlvZKgch+2oXaJuthuXToSS6DyxDAYgsk6p1j5Fe4iMObnF06YmJiY6BLlRW1qQxtLIwSNBdmY2AGFs8Xyy/8ADQro+/MxU+RH1aqW3B+0VI7YXc+11NVVtIvM9lkRIImk0IvgSQzMbHxEsQGsbAAC1ycCXqaunLQJJaJXAR2p2d7MgcaWBCS/WMUJtq8zffCzEYtwcWR6EcVqihFMzk9Jn9WvvQwSb/ZkdCB59UYH8RjUnGkK7Th6f1lHg62H1gugv5AkHCFwjLUlrTETsqgyP40KsSbIFPhay2OwXr54cX6Ha+3Tv6Yx/wCQmidR1HeXPgr/AGdjhUaJohnV1DIwZSLhlIII7gjrj3jlFVUUqq7cioga/wBZydcZvbbW0TAAW+0x0287Yc+BsgNNC7ttJUPzWXWX0jSqKCxJLtoVdTX3JOGuHxPXfKQsckWTdMmJiY+M1tz0xqVSVOMMyaSRKCJ2RnUyTuhsyRX0hVP2GkbYHrpWS2+4EMKKiWOAiGFXuEUgAMfO58+vn3xOG2MvPrGNzUys6HtEp0RAemhQ3xYnzwK45zGASUkExsHnCsCPeR4p4z8RqKg+QNr453Eymecs1oOCZRMEcddyiooJKNzUUQ23MlLe0cvU3Tyikv5jY9COhDtk2cR1UKTwtqRx8wehVh1Vgbgg9CMc94MzU8oU0pJngd4Te9yI7Wc363RkN/PUMGOH5fZq9od+TVqZFHksy21gesisGt3jY+ZxqwOIcH9S814KqeMFudqd8TExMOFiUxgz3NBTU01Q1rRRs+/oCQPmdsb8K/GtTrMNIP6RuZIfJYoyGN9iLO+lLG1wXt7uISPDGlx2UmtzGgS+9R7Blwdrs0SKWv7zsbau12Yk/M4FZJQP7WaioYiVIpHeO4KQiRvAi2HvaYiWPmelhti6rqf/AGhKiJvRpIjczymdTrsneNNO7bhi1gfCb6svHNjkkP8A9VMbbg/VLZRYj7LRoWHbmY5jVrTW5v38lNLnSwWTgiqmSSWjmKsYwJw+99MpLhCCdirax8NOGXM6LmxMl7NsUa3uuCGRx6q4DfLCPxEJdPtkL6GMczyWBJkjLRoiDcEMVA0nyN++HjL8yjmUNGwYFVbbswuPyxGUEESD+EKTLZSmPIM1FTTpLsCbq4H2XUlXX5MpGKc8gqiVelkQFbho5Furg23uCCrDe29jffALK632Ws0sQIKsixN/DPbSBfoBKoAHTxKBuXAw546WCUTRhwSuRmR1FyjizLJ2Y1VZEqQx6WnsmuKVUJ0605hO2rqu9rX6Cwt5oVhvGoVD7syPPdetlDhpFCqfsMCotutsdomhDqVYBlYEEHcEHYg98KFZ9G8AJkSVo7DYOkTogHn401/i+ISRO+U18P8AyV6143/PqkSh+kKMlVnnpxMP0c6PqjYXPglGzRkgbm2m5BHbDoc0DICBqYi/LDDUR3U3s49QbfPbCvmlXJDKFphRZjGB9ZoQIyEsqKpZS6XOom2m9lJwbynK4SgIh5KsfFCwBQki91B2F73utid773sixMTWHUU76/sc2TCJ5cEPo6+JqlTHLM5kVtKEPqjC7sCCLMhKkXa5DEAHxWDb9HOYCWjOjVy0lkSPUpUhQxspB3XRcpY9AowpZxXxxNEBC4S5VeUhboCW0hfFHIlixFtxqG/kd+j/ADWOSpq0hkWSMrDMWB/pG5kbi32P0KkjrcnG3AGkljqFRiPhTzgDxtXMlIyRtpmnIhiO1wz3BYA9dCBnI7IcHsJNXV+1VzODeGl1RIfJpTbmt+4By+vUyAjYYZYmbqYy/mqyxMzuAWikpVjjSNBZEUKoHkAAAPwGEWJPb55HlClFE1B8W3JmFiSobQoA6i563GGPi3MuXTuqtpmcAQnf3y6In+N0v6HtgDw/GYVRDfx0yTEW6TRNae582ZnG36hxzkQIaX7nkpm86gLJNVGGejzFx1jaGstfZl0qz2/VYG/ZVN+mGLNKwzUaVkFmkhYTxgG4bQSGQH9dNa3/AFr4oRhHLUR2BVJI6keShJdSyfHcSsfLxDAfJqh8sedCpkohOy6UQ6oC5V0AHWRGWRRtcg/PFo1Ic34m27RenmPsoWqDYrs1NUrIiyIbo6hlI8wRcH8Di3CN9HebgD2WINLTLrMMyowRFBF4HJAAZWJCgb2G+4JLzjo2PD2hwSwihophI+kbhynaCepKXqJI1gTU76CWbRGCmrQ1mkJFxe5w74U+NagNLSwXsNbTuCNtEa7X+79Y8bD9g4jM8MYXHZesGZwCBZuwghbQQvKjEMXl9Y9kX5jwf3ji6uo+TAscdlCoII/KzOVjDemkb/M4WOOZ5JEhgXY2asmv1VEsyoR3J/yHGvM+KebmVDTxeKnZ5C0n2XdI2OlT5hCwJP3rC91YY5sRuIB+p8OSmhcKnuRiekBlQAGxkjQW8khDSD/vDY/AYWsuzIZdUylkPss9pWZF8McjPIiDbydUH73oRg89cprJY03NNAW69XlYnSe5si/3sA+LKIjL67tcIh/UijU/51kx7Hr7rrGnPhqvHcRsnmspFmjKNfSw6g2IPUMCNwQbEEdCMb+F8/ZyaWoIFTGLg9BNHewmX8QGH2W9CpPMabhUFFPtNZuoO1Q/YY+ng1CyuairLpcq3tDXW4IOk9VuCRtjo8J0TiID8QIKSTdLQSbGq7XU1Cxo0jsFRAWZmNgoAuSSegA3xzPjWsmqwkyArTxguIpkLLNa5DvGNJS1gy6n7eEEYCTcLa1KtV1rKwsVNS5BHYg7EY8PwehGk1NYQfI1D2xqmwE7xRpA4qlnSUANSCm2grTDTpzxEszC/KhUi566VUkk2HU9NiTYYFT10s1BPJMOXIscl1XqjA8yEr1u2gxm4+10HlgLTcAwhmYT1KM2zNz2BYdiQLtj7PwNGbqairYXBIM7WJFrH4jStj5WHbCtvQkmemYVvv8AzkLWel4staGnciFfmUsX1UsZMiyU7rU28DLrUFpLfomEYdCfdO24uFw78BqFjqI1HhSocKdujWlt8AZDbHN5eC0YENUVbAgqQahiCD1Bv1B7YlDwXHCuiGoq4kvfSlQyi/ewsMbcN0TLCa1HNOe9Z5elYXilCuo8WZ20SLBAR7VNcR330KPfmYD7KA+l2KrcasDcuoFhiSJL6UFrk3J7sT5km5J8yThCPB6FzIams1kBS3tD6iBcgX62BJ29TgNxFlM0MlKKepqtTyWYvMzhVsLvYm3hBJxR0h0bM9uYuAaFdhOkocwY0GpR2qzn2yVZwulaKzXZSEZ+aI5WQnZlSNXHnu69sHMxHLkjfbSlQVa/3JwRt3JmZPzxjosqCxmmB1iJpqY3NzokUTJqPmdox+9jVUq1RQtKvhklpVa/3JFGoelwzf4cIHEVAFvweSU4Fd7r4KYCSnVzs8UtIx7lbFT8Ssbn54rcF5ZIySJamlBAG1pIiytb11SL/dGPHE2fRCghzBPEqyQzL38RCMAPvct3Fu+PefZtGj5fPEdSSTEalF/BIhu3oNegk+WPAHGmnEd419F6aBMn0bVQKVMY2AmMqg9SsyrNq+Gt5B+6cOOOe8LvyMyMdrLPEy+l4n1oPT6uoYW87emOhY6HDPzxNKWyijyFMc5fOUlnq61z/u6AU8XnqCFuYy23bVK2gDz0bXvh3z7LGqKeSFJXhLrp5ie8ve3Y288IGYcKCGqooWlaUIHlCBVSJFjCqg0L9ovIGDEm3L2tverHAmIjbdTgID+1Dc0hkWGrnZRz2g0gdmkuoi87lUEfQ7lmNt8TOKHkBWhCh6b2eGEEHSXZrMth95ZEB7dcbKr65qaPb66pM7WPWOI6kYfvCEH0OLZhqnhQEHmVLysD92NNAI+DiI4SBxFK880K3U557kBivl1XPO2qZZdMLEKSzVGlZE6CwDmTSPJdKjFz3bI6hpNPMVanmW6CTVIGt6aibehGDMTMXh2F3qJZHB66UDqrD5iP8cK3EGTn2WqVZCkLU5q5IgNzKddt7+FGKBioG5XrYkYsaQ8it6jX6aKJFAadqYqP9Gn7K/wGLsU0f6NP2V/gMbIIxqBbdb7kf9bY+hPkDG1P9+i4FrC91ApBSM3Qbd+n549VMVgCAB8CT+Zxurp91RSLGxPw/liyWRWUjWN9vK3/AF88c9/kZszJXN0OwzaC1TcHfYWTz2CHK+NrtRuaam+m423N1lyqE7tYdt8acwpyynYbb4+0VLZBcm/W17fwxe8IPmQfj/0MKsTjR7aZQ6x4HbvTPD4Q+yCMi448e5Boqe63CsT3B/K2K5IGX3ha+CFFIsYIY23P8TirNJA2llII6Yfw4yY4sxZfcJPva8NjZJJcJEMN1mb3wBpp57rBgHm4D1lJEbePnAfExmwwcwqcXwyNU0ZicRurMwYi4FgL3HmLHpjd0gK4Z47Fl6P/ANyxNkNQBXvASFM0UcyDzLodL3/d5e3o3bCnT8SPDR1aFTyZJKhaWUAsqnmMOXJb3BvqB6WDdLbm6iGSp57SfVTRSQxXjIJQizNIhINtSTnYjod8EMjy4IK6nUWQOFjX9UwRC/rd9W/e+ODBa0a628qeo8121CTp2peruEtcs9Ir2pIkWoEXnzGSVRY/d1IXI+9vcY1zZFHIzaS3Lmo5JUiHuq76NbKOoJuu1+pJ28zuXzXqoyf6akDH4qy//wBTinLwUkoh92OaE/uaAP8Awjjwyu4801+yMoVNPXNNFFIBrrKRo5ioFjINJBZQTuJYmcKb2DbfZOOhZLxFT1aloJUkK21qCNaXvZZF96M7EWYA7HthByrJ43r6RJFLAU9REDcgjlvEF3FuqnHRcvyqKAERRqgY3aw3Y9yerH1OHOBaQyoOh8lixBq6m6145/m1Uz1VbKh3jRKaK4+3YufQgtLGP3Th8qKhY0Z2NlUFmPYAXJ/AY55lSaaVZ5jy7s9VKCb6S5aUrfsuqw9FGI9IyZYw3iV7hm1dXgqqFQKuU7cukgSJT2YjXJ8PCsV/ljxSALUa3P8Aw1Jdjfo0jF3v5dIlOKOHC0lCZnFnrZC5A38LkIB06iFQPiMXXMntpt+kmSnBHmgWNWPy1y/hhKRqR3fg/lbhYFfbhGQ/ago3cg93t1+cTfngdxLKqwZlHcao6ONPW2mY3/FsF6hw0lSTuDJBTH4EoWH/AH5wu8TUz+z5rVgFrM9M4A+xyIGjb92R2v6OT5YugjMjtNtfMH8lVyODRrzdFqP9Gn7K/wABjbDFtfUF+Y/njjOXfSLXSMkMfJ1GyqGCrfsLswAv6nrjVnPHOZ0kvJqEjjkABtpB2PQ3ViD+OO2kxkbhkBofoD5LkmYCVpzEAj6kLtsZGnxqCR522/PYfjj0hjI90H4AH+GOK1vF2awwR1EiRJFKAYydF2B3BC69XT0xTlvHOZ1GrlJGwUXZigVFHW7OzBUHxIwmdh4HVcJXD6WH/aiaB84oDG0/W58l3DXGT0F/lf8AC98fZDHe5G/c7fxtjidZxjmcUXOYU7RBtJeNopAD1seXI1j8cW5fxTms0LVEa0/JU2Z2aJApvYBtcg03JFr9bjviPs0Ao7rnUtf9+Sn1mIOnVt486Ls0ojtcr+It+Z2xlnjDABLAedrH/XHFsx+kDMIGVZORdlDKV0OCpJFwyMVO4PnjXS8WZo8azEQRxMbLJLojVj+rrYF/ioOL4Y4oKOErjwrqPCtFTKJpagxtH00PjSq6lMgB2N8L2bx6q2lW17rMLfuHCJmfH2Y07KsohBZQ6kBWDKb2YMrFSDY9DjRwjxdWVeYQty1maIO2hBZiunxad/E1ug88bMTO2TDOY0kkjxWXDYR8eIa9wAAK6hS1aM9cqbspjdvU8pCP8KjGygmPt9Sv2eTA4+JM4P5KuBmS5W0crNIjJPmEDzuGBBQK4WOIgnwsscygi3UHpbGqkqy1fCRYCWiZz8RJDb8BI34446aIxuLDwH2HoV1DH5gD2qumuklDf7ImgPysB/4OLK2Eq0DX2jrGLH0dZQB/flXHithsIWY7Q1pbqP6TmKB+M4xOKPDTVLnpC8c9h56DHJb5lMQu4c7/ALUrA882W+WTRVQPcKEqAGPmVljaML85Cn4Y6BjnueUhlgkkiKlzGrxnqNSEyRsLdfEf4YeqCtWaJJU92RQ4+BAI/jhv0Y+sZbw59VixTaOrxShxrxFFJIcvLgLZWqLAlihJtCoAJOvSdRtsu2xYEDc2qpHppalopIqWBGk+tUo8rqCUQIbMqawCS1r2AAIJx0SKlRSzKoBY3Ygbk9z3wucdVN1gpQd55RqG36OO0jkg9VNkQ/2gxpmhZm65+uWw2VbHmmRu6DU9IsENOh8KQR6mPkNCW/1J+Rxh4ZT/AHelJGlpWeoZT1BfXIR0vs0lvwx4+kWrb2OSCMXkmRhbtH4Q7evvqvxYYMLGIiC2yQw21eX634CMf3sc7Q9WHHf8fsplpmpw5/CE5P8AXB38mrXPT+r8H8YhiE3yrPG3sZJ7HuBTQLt33Uj5HGTgfNNOVCqmBUhp5GFt7mWRrAdSTew73GD2Y5Safh6pR/0jU80slumuQPI4HnYMxAv5AYa4FhErzw08/wBLJiHDI3t1X5nyL/ioP7VP8wx0rN6WLMYBUysFegleOoJ+1CGLL6sbWUb+8zbb4D5b9GdXGyTRTRq48Sne4uPUW6HBiD6IM0qFldaiFhMRzfERqKm41AL88NJ8JKSH2pv9/LzWCLFxGrQaoPxlWvVZbl8hBLyST2Ub/wBKwVBbrYAAfDFsdIw4elRFIkSovULYhgNrFh1AG3Xtg9mf0c5zHHHzKqPRGwKaT7jDcH3BbA6j4JzNZ2mSsRZZTZ2JNm8vENNj+GK24KYsAaBQGt+2tFJ2Mha6jjrSi5tSiRgYowzayLqoJLEXtsNz54d+GxpyPMRKrlRLEGUHSb64ha5U2INr7YbZvorztnR/aadSja10m1mtbVsm+xwLbgvNoRJCapFDMS62uGJOok3Xe5N8Tdh5ZRRoFwb8CgzxRauJ8FzjNI1kZnp1kMEaoLtdtF1Fwx6C8hbsCTthu+l2G8lLLEP91NOixFfcvdiQPIHTp/D0wRyf6JMxaOWGCoiCSAcxCxGoA3H2T54K0f0V51SQlY6mIRL4tAOoDuQGQ28zt64H4eQPbao2JvUfdDJ43NJ2PALkhSaVQdLukSWuFJCJdjuQNhqLbn1w8/QL/wDOY/7OT/KcbZODsybm3q0+uUJJ5alF7Lsuw8R6dzgj9FnB8lDnFOZGVtccttN/JfX440dTK0EubQKkYmF5o11Suq8aEpPQygbGV4W+DxswJ9NUQ+ZGFGqqBDmlDGdg0M8Q9QGTT+SA46DxflLVNJJGn6VdMkf9ojB0B9CygH0JxzLNKgVNRHVx7ez06y+IWKXqIBIDfoyxrKpHkcJ8XAXSgjcHxoUxhfRlOBCLcSIFgqnbdY5I5/7hjkt/gxuzWk5i1UZFw8I29bSDp8hjxn9DzIqtD7skH+kgP5AY9cH5n7TRwzH32jUPfuBv173v8DhNrkzDb0HotvzUXzLqSSkgikVGko5EV1CAs8GpQxXSN3jv003K3tawuN3A2fxRn2AullJNMwZbPHe5iFujxX0leunSd97FOBagey8noad2hIvcgKbxk+piZG+eCdZkFPKwaSCJ2BDBmQEgjcEG1wQfPHSRwtD+tZpmuEsc8kZHbLbJIFBZiAALknoB5k9sc5n4ijkn9rcPqdNFNAF1SmPVcyBANQMh0k36AJexvhz4py6SopJoImCPKpQOfsg7FvWwvt5+mPuRcOQ0iaY1ux3eRt3c/eZup+HQCwFgBic8RmbkrQbryN+Q13SXmmRyBEknOmoqp4FEd7iKONjMYrjYsyo2ojYmw6DfXxJ4oDCL3nZIBb/mMIyfgFYk9gDghxFPzK6GIWIgRpX9Gf6uP4eETdfTGbKYvaa8EbxUdyT5Gd1sAD3SJiT/AGq9sK5Yw/EsibZv99FqY7LEXm5QjIMn9pq5YApWkpKku4ttJICrxRjf3V2dtt/CO9236QUvlVcB/wBmlP4Ix/0wchp1S+lQNRLG3mT1J9cfKqmWRGjYXV1KsD5gixH4HDhrAytN9ViLibrlmWyhoY2HQopH4DBrJM2MEl/sHZh/r8RhV4WVo4mpZP0lK7Qtta4U+BrdihU/jgzjoRSRmtiuVdmhlNLgrpMiLKljZkYfiMIWbZYYJCp93qp7j+eC3C+daTyXPhPunse3wOD+b5YJ4yp2Ybqex/lhexxw0mU2KbSNbjIs7fiHNPRC+F861DkufEPdJ8x2+I/hjTxHk3OTWo+sXp6jt/LCcytE9t1dT+Bw85Jmwnjv0cbMP9fgcSnYYndayyhhpRMwwSX58wkekq2icOuzD/og46Bl9cs0Ydeh6jsfMHC7xTktiZkGx98dv1v54G5Hm5gk39xveH+vxGLJGDEMztuqYZHYSUxvsea+q0cSZNym5ij6tj/dPb4HC/k7/wDxijHny5z8tIH8Tjp8sSypY2ZGH4jvjn/BmX8zN6uYNqipE9mRhaxkYq8nqCgVFPqTig4jNCWOutYwmXEB7bLo2FSbgCLm1sie7WQlHj8tZ1FnHkNZYFu5F+pOGvExiTFImTzGekjL+88YWT0a2lx8m1YDZLC1LSUtXZmgkhRKmwuUdBoWcgC5UqNDne2lDsAbH6ulFJVMvSCpcvGdrCU3aSP96xkF+p19gMa+AZrRz0ze9BPJsf6t2Mkdu40tpv3Vu2EsGHAkkgfY6hbpJDlbINkKhzZaOpFUWvR1Cqsrg3WNx+jm22CMGKs3lZCdgSH8HCvXcDrZ/Zn5Ie+qJl5kDEjzQkFB6Iyg77b4nBMFVAJKSpTwREezyBiwaM7aCxAOpCPtb6Su7EFiwwzHxN6t2oFis0rmuOYJoxlzPMkp4ZJ5TpjjUsx9BvjVjFnGUpUwtBKCY3tqANtQBBKn0NrH0xqVSRMiaas5kkAsZ21S1LA8tBYBY4b/AKbSuwI8GrU197Fmq4fYKWOGkVdbSJGhkubs7eOV7ENIQNTncE2O464YI4woCqAFAsABYAdh2wA4hj11mXqCNSSySkeZRYZYyR8GmQfPFMULY6kXNypueXabBVvmFdTWaeOOpiv4mpkdXQbb8pncyjqTpbV2U4N5dmcVRGJIXDob7juDYgjqpBBBB3BGM+Y50sUsUAUvNKHZFuB4U06mJO22pRbqdXYEjCuUx1KpVwGWlmkUNqA0sb22ljYaXO1vELjyIxcoJV+kTKGpagZnGGMLAR1agXsAfBUd/DfS3pY+WKI5AwBBuCLgjzGHCevqogVqKYVERuC9PudNjfVCx1elkZ79bDHLazMaeglIhl1UbH9E4ZJqY3t+jcCRor9CAQPhjdhcRk9x1ksxuFL/AH2X+6ZMOnDedc1dDn6xf8Q7/HvhHgnV1DowZWFwwNwR3Bxopqho2DqbMDcY3TRCVtEsw85gfXbdN3E2S8xeYg8ajcfeH8xhXy3MGhkDr8x3HbDzleYrPGHHXow7HC3xPkuhuag8DHxDsf5H+OMmHk/4ZFvxcVsRFz2+qaaedZYww3Vh/wCoOErPcoMD7fo2909v1cW8O5zyX0sfq26+h7/zwR414ighjETAyzzbQwx7uzeTfqKNrsbAYgK4aTsKsIbjIq/MOfApek40emi9miXmVM3gpk6+I9S3ZFF2J9MN/CfD4oqVIL633aV/vyMdTv6XYnbyFsJ/DEdNQO09dUxvmEi7xx/WNEnXlxogL27tbcjDC2e1lRtSUvLQ/wBPVeEW7rEDzW+DaPjjNM8PeSFsw8bo4w1xqUw1dYkSNJI6oii7MxAAHmSTsMA4eKJZ7+y0sjx72mlIijY3tsGvKQeoYJY98Sk4XUustXKaqYHw67CNG/5cQ8IIGwLantfxbm7DfyxUr0DgljzCCWGaIqVcxyRki6sLEMrKexVlYEEXHQ4XoYKigzCJnVpaedeQ86rcggkwmUD3SCzrqA0nX9nDPw6tvaL21Gokvb4jTf8AdtjNWV9Sjz3aAxxRmUDQ+og83SpOu1xyxc23udhiJYCQ43C9BIFEwYmFyg4kkkmgi0ILqwqLG5SQagEX0vFL18gvfDHiS8Xl3ABJIAHUnoML44tM21DC1SNxzSeXADa48bC8gPeNXwMrspra6ZjNHFHSLtFDK5bWdxzJkQ6XBFrIXsPMX6GHzCrh96lWWMWF6eQah1udDhRYDyVmJ8hgQqzBmbEnnUcYI2XkSuV2+/zkDb/qj4YwcLComraiapeKT2cezxNFEyLc6ZJSNTuT/RqSDbw9wcMmU5vFUxCaFtaNfexBBGxUggFSDsQRcHHMuD82ro6ZfrIA3McyIYmNnLs0oYiS+vmFr+Q7bYEJg4nyuoqpIiITHVU9UrU8y2Kck6OYzNf7S6lKWBJA2tvjH/t/MKl0ABeac09LTsAoVYz9dUyPa4BGohb7hRYbnBim4+C7VULxdPrI7yR7k9dI1r5XJW2/XBDNgtZSl6Q08stiYJGIZEY+HmAgNuBc+trYELLF9ItGZGjEjEI6RGVY3MXMc2WPWAVBuRuTYX64PVuWRTKVljSRSLEOoYEdjcYUP/duYqdEhnZmhLSxrKAUaosSJpNIDSEPYjUSF22NhgLUR1lFRCod5Yqj6tH5jI6u5ku9rF/0hNtbWCLbSq2tgQmaT6MaIEmES09+ohlZV+SElF+SjGOo+jV7/V186jyDRwt+ZjvgJxDxJPUzJEnjhp3jWbkagZahzdYk3uY40OtiTZrb7XGGnL+KYlLnmkwK600ScslnmW+oIwJabsTYBdLE9CRMSPFiVW6KN2paD3LLQcJV8BJirYjf+sp7i3wWRd/X1wRbKq+RSstVAFO31VMRt/8AclcYLZVnEVSheFtSqxQmxFmHvLuBex2NvMEeWFN+JZhXIks5gRY5p5oWSOyQRu0avr3a8hKt1tpDbKceFxcakr1rGtGUDRe4Po1N/rK6pcdlWFPzWO+NEX0XZesnNeN5ZSLF5ZpWLDppIL6SPS1sGco4ppqp3jgk1vGqM40sLBwSvvAXuAduo6GxwlcUR1DSwRSKFkqaqaMMSGHLEchh023RdlJA0sSDfrgc9zrmqGxsZ8IA7k+ZbkkFONMEMcQ7Roq/wGPOc57DSxGaZiEF72UsdgWbZQTsqknsAcJOZZ9WoZqG4Mxp5lpGS+uV15Sq7agFVhqJO9ve7Y+5fwbPPEsgd6YCdqiOOVQzKXUCSJ1vYx6i9h+z5dYqaEUebNDTTzuE1U+Z6WeQaiF5hWSVdyQeS53tsqkjaxwa4RhqZa1qpllW/OBaRSI3ieVJKcoL3uIhaxF131WJ3YqDhmlo9dQ5HMYEzTSOQGY7tIVJ5aE79ALCy9ABjBWce6tqSIyj+tkukexANrjW/mQQuk297cYELXJNLDVyRwxo5nAmGuRlHh0RuBZG6DQbfrYsq6phrM9JIVdNEjxMHGnxbaQRJ9tt1W+/oMLVDm1ZNX0kczU7EGR7xRsjBAhVlOp31KWdDcabFV632fa7MI4V1yuqL3Y236ADuSdgBucCEOyaKkkZ56fSWeTmOQzX5nLEfiUm6HRYaSB3tc3wZwn5hUJU/WwU1YJQLpPGiwtax3+uZOYN/cdSPTbBHhriCSZnhngkilTcMyFVkXpqXcgEHYrf1FxgQj+Fivq5K2ZqWBmjp49qmddix/7PEfJvvuPdGw8RutvGWbSxokFPHK885IUxBbootrfU5EaEXAGo9WBsbHHii4dnEaR872aJRYRU4BYjz1yyKWY331KFNybk4EI/R0aRRrFGoSNAFVVFgAOgAwAzTgWKSRpopJKeVyC5j0lXIsLsjgrewtcAG3nsMaKfgqmUliJnY9TJUTPf5M5UfIDHmXgelY6rTKw6FKmdfyWQA/MYEILVcJVqajHJTy7+FXDxm3ndhrBPwUYX0yyT26CnaGWknkfU0sLeF40UliHXZwdks41DUDYdcP6cNsvu1dWB2Lo3+dCfzxdQ8PrHJzmklmkAIVpWvpBtcKAAq3sLm19uuBCy+wVsN+XOlQu9kqFCt5WAkjUAAb3JjYnvj3NxFy1PtNPNGB9pUMyH1HKDMP3lXBvEwIS/RLl87ySRezvIxHMKldeq1hqHVW07b2OB0f0ZwxmnMM08fs7SsnjDfpA+sWYFR77b2vv16YY6/I6ee3OgiksbjWitY99x1wPHBUCktG1REx+5UzW+Slyg+S4EKvIeFpKSh9liqDrAbRKyKdLElixH2yWYk3O98ZMz4GaoFY8koE9VAKcMF8McYB2AvdrszMd/O3lja3C0g9yvq1+LRt/mjOPB4aqvLNKkD1ipT+ZhvgQveRcKCmqJ5lcaZdFkCgaQkaRhb+agLcAW6nri+j4Zjjk5rPJKVd3j5rA8svfUVNr9CVFybAkCwxni4Xm35mYVb37clP8AJEMfBwLTltcrTzN/zaiUqfKxQMEPzXAhbq3iCmiazypzALhF8clvRFBc/IYwZlndU0UjUtNpKqSHqSUBsrEWQXc7hdm0bHrtgxl2Uw06hIIo4kHRUQKO52A741EYELklLPLWgTqlRXt1U2VIVvY2QOUiJXpcamG4ve+D8fDlc5HggiUjq0jOynsUVQp+T4PUPD01ODHT1AENzojljDcsHfSjKVYi5PvFsfZsmrHFvb2jPeOCL/8AMPgQreHuGlpgWZzLMws0hAG176FA2VR+J8yTizOcl5rRzIQtRDflsRdbG2pGHZrDcbggEeYNUXD8tvFXVLN5m0C/kIrDFaZNVxklK5pOyzxRso333jWNjt3JwIRDKsz5ym66JUOmSMm5VuvXzBG4I6jG7CXn+cvSt7VPA0bxqRzIyXilj3YxudjGwA1K0ihQxsH8TXbaKtSaNJY2DRuoZWHmCLg/hgQr8TExMCFMTExMCFMTExMCFMTExMCFMTExMCFMTExMCFMTExMCFMTExMCFMTExMCFMTExMCF8ZQRY7jAvhuBUhKIoVFkdVVQAqgMbAAbAegxMT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data:image/jpeg;base64,/9j/4AAQSkZJRgABAQAAAQABAAD/2wCEAAkGBhQSERUSExQWFRMWGR0ZGBcYGBwfHBsdJB0YGh0YHSAfHygfFyAjGxgaIC8kJCcpLC0tHB8xNTAqNSYrLSkBCQoKDgwOGg8PGikiHyI0NTQ0MCwqKi4vLC4yLCwvMDQxLCwsLCwsMi8sLSw0LCwsLC8sLCosLCwsLCwsLyksLf/AABEIANIAsAMBIgACEQEDEQH/xAAcAAACAwEBAQEAAAAAAAAAAAAFBgADBAcCAQj/xABNEAACAQIEBAMEBgYHBQUJAAABAgMEEQAFEiEGEzFRIkFhFDJxgQcjQlKRoTNicoKx0UNTc5KissEWJDRj8FSjs+HxFRclNUSDwtLT/8QAGwEAAgMBAQEAAAAAAAAAAAAAAAUCAwQGAQf/xAA1EQABAwIEAgcJAAEFAAAAAAABAAIDETEEEiFBUfAFE2GBkaHRFCIyQnGxweHxFSM0Q6LS/9oADAMBAAIRAxEAPwDuOJiY8ySBQWOwAuT6DAhesTAem4upJF1Rzq6nzW7D8QMecw4oiWJ2RruFOkaWA1eVzawF7XPkMQMjRchSynghFFmJOayOSeW8axAeQ0tLY/Ng/wCIw4456abTI6g+JIYmVj95XkYMf3gCfnhth4ngZVbURcA2KPtf93GPC4oSh2Y7+RV00WWlEVxMCJ+LqRLa51S5AGq4uTsALjc3wXxuBBsqKUUxMDKjiamSUwNMolUAlN9QBFwbDe1sff8AaOD75/uP/wDrjwvaLlFCUG48qX0RRxkhubHIbfqyIAvzY/lhmpKgSRq46MoYfMXwlZrVCZnlHQzQou1iFWRBuDuLuWPwIwWyTOI4VeF2I0OSvhY+FvHbYG1iWFuwXvjDFig6ZzCdNu5XviowFMmJgW3E1OBcyWA8yrD/AExpyzNYqhOZDIskdyNSm4uNiL+h2xuDgbFUEEXWvExhzTO4KbSZ5Vj1nSuo21HrYdzbFX+0lP8A1n+Fv5YC4C5QATZXZzVmOF2Hve6v7TEKPzOBPAE5NFFGxLNGirc9SCoZT+Bt8sV5rmaTyxIhuqXkOxFz7ijcC48TE9iFwO4Zr1gFOzGySQKpsCTqVQymw3tYuCf2cYTigMQGV0/N1eIv9PNunjEwM/2jg+//AIW/lj1QcQ088jRRSq8ijUyDqova5HlvjcHNNiqCCERxMTExJeKYmJiYEJfzbhRHYyxKFkNywHh1fBhup/I+Y8wAnmMexlAPQxTDxfsi2/T0a+H/AAmZlU6p5GS3MY8pD1sqe8x9A7MbeZsMKekIWBvWb/dbMM9xOXZKUWbSGpaIwPoCKLkmxALHSbAuQNW/h3A388McDNNYCbmFuiQ2Hx1EksLX3JK/DFYpl1m1wulVSW23MDOTY9Gbxb+RuR5EApkdZaoUkAM4MTj9YDWvytqI+OF8bGySNa4UrzvxWhzi1pI1RHJuF44m5rqrTd+un0BO7H9Y/IDpg5iYmOjYxrBlbZLC4uNSh+b5HFUqBIo1D3WsCR+PUemFipoHgNmkMfWzE6o2/vG67C+nUPPcgXw74AcVVC/Vo1tNzI1+ydP8ZU/u4yY2Fjoy83Cvge4OACQ8+zuSMKyRiXU6XaO+k6XUhvF2tbZm6jfYYK0VWSNJkWHqxBF5GvuWu1h+CsOxxfOhazFS0hZG0AXKRq6sbj4Ak9zsL7Y+sdKhVIK+/AezL49APppuPS48sItCBUUHHngt+5RKg4VExDzBinUK5JZvUg7Rj0Av8Ohao4woCqAFAsABYAdh2x4ppw6K46MAw+BF8W46WGFsTcrUre8vNSqaukSVCkihlPUHCpXcO+z3KFhF95Dun7S+6R+sB8e5ccYs5qzHA7D3rWX9o+FfzIxGeFkrff8AFexvcw6JCzHMmQXVknaM3GgWYejWupuNjcr5bXtjFw7mrtDGzhYDoVA0tzYAAaRay72vu3bYgDBtAvhHSGIhQLe+42sPvWPkOrfDFdIpiRSRYqqpOhG4sLaren4Fe9hjm/lOnfzomm91spMmaoNtbOt7M7e56hVFg58t7ged7Ww05blccCaIlCjzsNye5xj4Yl+p5f8AVMUH7PVB8ApA+WC+OhwkLI2At33S2Z7nOoVMTExMa1SpiYmJgQqK6oMcTuFLlVLBVFyxAJCgDqT0wtcO8LyFA9VszAaowevnZiPK5J0ja5Nyb2DZjJmOaw0665pUiXpd2C3PYX6nFb42vILhWikHFtle9MpTQVBS1tNtrdrYU8/4flitPTgyaCrcv7dlbVpB+2Otgd92Fzq2Ycrz6nqQTBNHLbrocEj4gbjG/A+Nr6ZhZDXFtl5R7gHfcX36/wDlj1iYmLFFTClVZbPVVshKmOCPSiuw94gaiyr52ZiATtdQd7YbcTEHxtkFHWUmuLTULPRUCRLZB13JO5Y9yfPA3OOHBKC0ZCOTc/dY9QT91rgHUPmD0waxMDo2ublI0QHEGoQThEyiAxzIUeJ2XfoVvqUqehXSwAt2sbEEYN4mJiTRQUXhNTVTC7xZFNKYIIVJ1MXd+iqFFhc99TAgDe63tscMWJjxzQ4Fp3QDQ1CGZTkKQgE+JwLA2sFHZBvpH4nuTi/MMrSbrdXHuuPeH8x6HbGzAjMeL6OB+XNVQRv00tIoI+Ivt88eCNobkpovcxrWuqG8P0U1NVNE6XheO6SLfSCp90i5KXDmwNxZbAm2GnFdPULIodGV0bcMpBBHcEbHFmBjAwZRZeOcXGpUxMTExNeKYmJiYEIbn2cezx3VQ8rnTEhNtTep3soFyTY2AOx6YU6xo4FaqqW5ko6uVubkgCOJdyoJsAo3J63O+LI6s1NZPOT9VCTTwjyuP00nxL2T05XrgDx4WlWOGO7Mea2kfb0IQY7eZOvb1thFjJzLL1QPui6YQxhrM+6JvQw1sUdTETHIV1wzqNMiX3B7kdLqdiNjho4Qzx6mFhMAtRC5jlC3sWABDrf7LqQw62uRc2wGyevWaFZEUqjDwgixt0G32fhj1TS8iujlvZKgch+2oXaJuthuXToSS6DyxDAYgsk6p1j5Fe4iMObnF06YmJiY6BLlRW1qQxtLIwSNBdmY2AGFs8Xyy/8ADQro+/MxU+RH1aqW3B+0VI7YXc+11NVVtIvM9lkRIImk0IvgSQzMbHxEsQGsbAAC1ycCXqaunLQJJaJXAR2p2d7MgcaWBCS/WMUJtq8zffCzEYtwcWR6EcVqihFMzk9Jn9WvvQwSb/ZkdCB59UYH8RjUnGkK7Th6f1lHg62H1gugv5AkHCFwjLUlrTETsqgyP40KsSbIFPhay2OwXr54cX6Ha+3Tv6Yx/wCQmidR1HeXPgr/AGdjhUaJohnV1DIwZSLhlIII7gjrj3jlFVUUqq7cioga/wBZydcZvbbW0TAAW+0x0287Yc+BsgNNC7ttJUPzWXWX0jSqKCxJLtoVdTX3JOGuHxPXfKQsckWTdMmJiY+M1tz0xqVSVOMMyaSRKCJ2RnUyTuhsyRX0hVP2GkbYHrpWS2+4EMKKiWOAiGFXuEUgAMfO58+vn3xOG2MvPrGNzUys6HtEp0RAemhQ3xYnzwK45zGASUkExsHnCsCPeR4p4z8RqKg+QNr453Eymecs1oOCZRMEcddyiooJKNzUUQ23MlLe0cvU3Tyikv5jY9COhDtk2cR1UKTwtqRx8wehVh1Vgbgg9CMc94MzU8oU0pJngd4Te9yI7Wc363RkN/PUMGOH5fZq9od+TVqZFHksy21gesisGt3jY+ZxqwOIcH9S814KqeMFudqd8TExMOFiUxgz3NBTU01Q1rRRs+/oCQPmdsb8K/GtTrMNIP6RuZIfJYoyGN9iLO+lLG1wXt7uISPDGlx2UmtzGgS+9R7Blwdrs0SKWv7zsbau12Yk/M4FZJQP7WaioYiVIpHeO4KQiRvAi2HvaYiWPmelhti6rqf/AGhKiJvRpIjczymdTrsneNNO7bhi1gfCb6svHNjkkP8A9VMbbg/VLZRYj7LRoWHbmY5jVrTW5v38lNLnSwWTgiqmSSWjmKsYwJw+99MpLhCCdirax8NOGXM6LmxMl7NsUa3uuCGRx6q4DfLCPxEJdPtkL6GMczyWBJkjLRoiDcEMVA0nyN++HjL8yjmUNGwYFVbbswuPyxGUEESD+EKTLZSmPIM1FTTpLsCbq4H2XUlXX5MpGKc8gqiVelkQFbho5Furg23uCCrDe29jffALK632Ws0sQIKsixN/DPbSBfoBKoAHTxKBuXAw546WCUTRhwSuRmR1FyjizLJ2Y1VZEqQx6WnsmuKVUJ0605hO2rqu9rX6Cwt5oVhvGoVD7syPPdetlDhpFCqfsMCotutsdomhDqVYBlYEEHcEHYg98KFZ9G8AJkSVo7DYOkTogHn401/i+ISRO+U18P8AyV6143/PqkSh+kKMlVnnpxMP0c6PqjYXPglGzRkgbm2m5BHbDoc0DICBqYi/LDDUR3U3s49QbfPbCvmlXJDKFphRZjGB9ZoQIyEsqKpZS6XOom2m9lJwbynK4SgIh5KsfFCwBQki91B2F73utid773sixMTWHUU76/sc2TCJ5cEPo6+JqlTHLM5kVtKEPqjC7sCCLMhKkXa5DEAHxWDb9HOYCWjOjVy0lkSPUpUhQxspB3XRcpY9AowpZxXxxNEBC4S5VeUhboCW0hfFHIlixFtxqG/kd+j/ADWOSpq0hkWSMrDMWB/pG5kbi32P0KkjrcnG3AGkljqFRiPhTzgDxtXMlIyRtpmnIhiO1wz3BYA9dCBnI7IcHsJNXV+1VzODeGl1RIfJpTbmt+4By+vUyAjYYZYmbqYy/mqyxMzuAWikpVjjSNBZEUKoHkAAAPwGEWJPb55HlClFE1B8W3JmFiSobQoA6i563GGPi3MuXTuqtpmcAQnf3y6In+N0v6HtgDw/GYVRDfx0yTEW6TRNae582ZnG36hxzkQIaX7nkpm86gLJNVGGejzFx1jaGstfZl0qz2/VYG/ZVN+mGLNKwzUaVkFmkhYTxgG4bQSGQH9dNa3/AFr4oRhHLUR2BVJI6keShJdSyfHcSsfLxDAfJqh8sedCpkohOy6UQ6oC5V0AHWRGWRRtcg/PFo1Ic34m27RenmPsoWqDYrs1NUrIiyIbo6hlI8wRcH8Di3CN9HebgD2WINLTLrMMyowRFBF4HJAAZWJCgb2G+4JLzjo2PD2hwSwihophI+kbhynaCepKXqJI1gTU76CWbRGCmrQ1mkJFxe5w74U+NagNLSwXsNbTuCNtEa7X+79Y8bD9g4jM8MYXHZesGZwCBZuwghbQQvKjEMXl9Y9kX5jwf3ji6uo+TAscdlCoII/KzOVjDemkb/M4WOOZ5JEhgXY2asmv1VEsyoR3J/yHGvM+KebmVDTxeKnZ5C0n2XdI2OlT5hCwJP3rC91YY5sRuIB+p8OSmhcKnuRiekBlQAGxkjQW8khDSD/vDY/AYWsuzIZdUylkPss9pWZF8McjPIiDbydUH73oRg89cprJY03NNAW69XlYnSe5si/3sA+LKIjL67tcIh/UijU/51kx7Hr7rrGnPhqvHcRsnmspFmjKNfSw6g2IPUMCNwQbEEdCMb+F8/ZyaWoIFTGLg9BNHewmX8QGH2W9CpPMabhUFFPtNZuoO1Q/YY+ng1CyuairLpcq3tDXW4IOk9VuCRtjo8J0TiID8QIKSTdLQSbGq7XU1Cxo0jsFRAWZmNgoAuSSegA3xzPjWsmqwkyArTxguIpkLLNa5DvGNJS1gy6n7eEEYCTcLa1KtV1rKwsVNS5BHYg7EY8PwehGk1NYQfI1D2xqmwE7xRpA4qlnSUANSCm2grTDTpzxEszC/KhUi566VUkk2HU9NiTYYFT10s1BPJMOXIscl1XqjA8yEr1u2gxm4+10HlgLTcAwhmYT1KM2zNz2BYdiQLtj7PwNGbqairYXBIM7WJFrH4jStj5WHbCtvQkmemYVvv8AzkLWel4staGnciFfmUsX1UsZMiyU7rU28DLrUFpLfomEYdCfdO24uFw78BqFjqI1HhSocKdujWlt8AZDbHN5eC0YENUVbAgqQahiCD1Bv1B7YlDwXHCuiGoq4kvfSlQyi/ewsMbcN0TLCa1HNOe9Z5elYXilCuo8WZ20SLBAR7VNcR330KPfmYD7KA+l2KrcasDcuoFhiSJL6UFrk3J7sT5km5J8yThCPB6FzIams1kBS3tD6iBcgX62BJ29TgNxFlM0MlKKepqtTyWYvMzhVsLvYm3hBJxR0h0bM9uYuAaFdhOkocwY0GpR2qzn2yVZwulaKzXZSEZ+aI5WQnZlSNXHnu69sHMxHLkjfbSlQVa/3JwRt3JmZPzxjosqCxmmB1iJpqY3NzokUTJqPmdox+9jVUq1RQtKvhklpVa/3JFGoelwzf4cIHEVAFvweSU4Fd7r4KYCSnVzs8UtIx7lbFT8Ssbn54rcF5ZIySJamlBAG1pIiytb11SL/dGPHE2fRCghzBPEqyQzL38RCMAPvct3Fu+PefZtGj5fPEdSSTEalF/BIhu3oNegk+WPAHGmnEd419F6aBMn0bVQKVMY2AmMqg9SsyrNq+Gt5B+6cOOOe8LvyMyMdrLPEy+l4n1oPT6uoYW87emOhY6HDPzxNKWyijyFMc5fOUlnq61z/u6AU8XnqCFuYy23bVK2gDz0bXvh3z7LGqKeSFJXhLrp5ie8ve3Y288IGYcKCGqooWlaUIHlCBVSJFjCqg0L9ovIGDEm3L2tverHAmIjbdTgID+1Dc0hkWGrnZRz2g0gdmkuoi87lUEfQ7lmNt8TOKHkBWhCh6b2eGEEHSXZrMth95ZEB7dcbKr65qaPb66pM7WPWOI6kYfvCEH0OLZhqnhQEHmVLysD92NNAI+DiI4SBxFK880K3U557kBivl1XPO2qZZdMLEKSzVGlZE6CwDmTSPJdKjFz3bI6hpNPMVanmW6CTVIGt6aibehGDMTMXh2F3qJZHB66UDqrD5iP8cK3EGTn2WqVZCkLU5q5IgNzKddt7+FGKBioG5XrYkYsaQ8it6jX6aKJFAadqYqP9Gn7K/wGLsU0f6NP2V/gMbIIxqBbdb7kf9bY+hPkDG1P9+i4FrC91ApBSM3Qbd+n549VMVgCAB8CT+Zxurp91RSLGxPw/liyWRWUjWN9vK3/AF88c9/kZszJXN0OwzaC1TcHfYWTz2CHK+NrtRuaam+m423N1lyqE7tYdt8acwpyynYbb4+0VLZBcm/W17fwxe8IPmQfj/0MKsTjR7aZQ6x4HbvTPD4Q+yCMi448e5Boqe63CsT3B/K2K5IGX3ha+CFFIsYIY23P8TirNJA2llII6Yfw4yY4sxZfcJPva8NjZJJcJEMN1mb3wBpp57rBgHm4D1lJEbePnAfExmwwcwqcXwyNU0ZicRurMwYi4FgL3HmLHpjd0gK4Z47Fl6P/ANyxNkNQBXvASFM0UcyDzLodL3/d5e3o3bCnT8SPDR1aFTyZJKhaWUAsqnmMOXJb3BvqB6WDdLbm6iGSp57SfVTRSQxXjIJQizNIhINtSTnYjod8EMjy4IK6nUWQOFjX9UwRC/rd9W/e+ODBa0a628qeo8121CTp2peruEtcs9Ir2pIkWoEXnzGSVRY/d1IXI+9vcY1zZFHIzaS3Lmo5JUiHuq76NbKOoJuu1+pJ28zuXzXqoyf6akDH4qy//wBTinLwUkoh92OaE/uaAP8Awjjwyu4801+yMoVNPXNNFFIBrrKRo5ioFjINJBZQTuJYmcKb2DbfZOOhZLxFT1aloJUkK21qCNaXvZZF96M7EWYA7HthByrJ43r6RJFLAU9REDcgjlvEF3FuqnHRcvyqKAERRqgY3aw3Y9yerH1OHOBaQyoOh8lixBq6m6145/m1Uz1VbKh3jRKaK4+3YufQgtLGP3Th8qKhY0Z2NlUFmPYAXJ/AY55lSaaVZ5jy7s9VKCb6S5aUrfsuqw9FGI9IyZYw3iV7hm1dXgqqFQKuU7cukgSJT2YjXJ8PCsV/ljxSALUa3P8Aw1Jdjfo0jF3v5dIlOKOHC0lCZnFnrZC5A38LkIB06iFQPiMXXMntpt+kmSnBHmgWNWPy1y/hhKRqR3fg/lbhYFfbhGQ/ago3cg93t1+cTfngdxLKqwZlHcao6ONPW2mY3/FsF6hw0lSTuDJBTH4EoWH/AH5wu8TUz+z5rVgFrM9M4A+xyIGjb92R2v6OT5YugjMjtNtfMH8lVyODRrzdFqP9Gn7K/wABjbDFtfUF+Y/njjOXfSLXSMkMfJ1GyqGCrfsLswAv6nrjVnPHOZ0kvJqEjjkABtpB2PQ3ViD+OO2kxkbhkBofoD5LkmYCVpzEAj6kLtsZGnxqCR522/PYfjj0hjI90H4AH+GOK1vF2awwR1EiRJFKAYydF2B3BC69XT0xTlvHOZ1GrlJGwUXZigVFHW7OzBUHxIwmdh4HVcJXD6WH/aiaB84oDG0/W58l3DXGT0F/lf8AC98fZDHe5G/c7fxtjidZxjmcUXOYU7RBtJeNopAD1seXI1j8cW5fxTms0LVEa0/JU2Z2aJApvYBtcg03JFr9bjviPs0Ao7rnUtf9+Sn1mIOnVt486Ls0ojtcr+It+Z2xlnjDABLAedrH/XHFsx+kDMIGVZORdlDKV0OCpJFwyMVO4PnjXS8WZo8azEQRxMbLJLojVj+rrYF/ioOL4Y4oKOErjwrqPCtFTKJpagxtH00PjSq6lMgB2N8L2bx6q2lW17rMLfuHCJmfH2Y07KsohBZQ6kBWDKb2YMrFSDY9DjRwjxdWVeYQty1maIO2hBZiunxad/E1ug88bMTO2TDOY0kkjxWXDYR8eIa9wAAK6hS1aM9cqbspjdvU8pCP8KjGygmPt9Sv2eTA4+JM4P5KuBmS5W0crNIjJPmEDzuGBBQK4WOIgnwsscygi3UHpbGqkqy1fCRYCWiZz8RJDb8BI34446aIxuLDwH2HoV1DH5gD2qumuklDf7ImgPysB/4OLK2Eq0DX2jrGLH0dZQB/flXHithsIWY7Q1pbqP6TmKB+M4xOKPDTVLnpC8c9h56DHJb5lMQu4c7/ALUrA882W+WTRVQPcKEqAGPmVljaML85Cn4Y6BjnueUhlgkkiKlzGrxnqNSEyRsLdfEf4YeqCtWaJJU92RQ4+BAI/jhv0Y+sZbw59VixTaOrxShxrxFFJIcvLgLZWqLAlihJtCoAJOvSdRtsu2xYEDc2qpHppalopIqWBGk+tUo8rqCUQIbMqawCS1r2AAIJx0SKlRSzKoBY3Ygbk9z3wucdVN1gpQd55RqG36OO0jkg9VNkQ/2gxpmhZm65+uWw2VbHmmRu6DU9IsENOh8KQR6mPkNCW/1J+Rxh4ZT/AHelJGlpWeoZT1BfXIR0vs0lvwx4+kWrb2OSCMXkmRhbtH4Q7evvqvxYYMLGIiC2yQw21eX634CMf3sc7Q9WHHf8fsplpmpw5/CE5P8AXB38mrXPT+r8H8YhiE3yrPG3sZJ7HuBTQLt33Uj5HGTgfNNOVCqmBUhp5GFt7mWRrAdSTew73GD2Y5Safh6pR/0jU80slumuQPI4HnYMxAv5AYa4FhErzw08/wBLJiHDI3t1X5nyL/ioP7VP8wx0rN6WLMYBUysFegleOoJ+1CGLL6sbWUb+8zbb4D5b9GdXGyTRTRq48Sne4uPUW6HBiD6IM0qFldaiFhMRzfERqKm41AL88NJ8JKSH2pv9/LzWCLFxGrQaoPxlWvVZbl8hBLyST2Ub/wBKwVBbrYAAfDFsdIw4elRFIkSovULYhgNrFh1AG3Xtg9mf0c5zHHHzKqPRGwKaT7jDcH3BbA6j4JzNZ2mSsRZZTZ2JNm8vENNj+GK24KYsAaBQGt+2tFJ2Mha6jjrSi5tSiRgYowzayLqoJLEXtsNz54d+GxpyPMRKrlRLEGUHSb64ha5U2INr7YbZvorztnR/aadSja10m1mtbVsm+xwLbgvNoRJCapFDMS62uGJOok3Xe5N8Tdh5ZRRoFwb8CgzxRauJ8FzjNI1kZnp1kMEaoLtdtF1Fwx6C8hbsCTthu+l2G8lLLEP91NOixFfcvdiQPIHTp/D0wRyf6JMxaOWGCoiCSAcxCxGoA3H2T54K0f0V51SQlY6mIRL4tAOoDuQGQ28zt64H4eQPbao2JvUfdDJ43NJ2PALkhSaVQdLukSWuFJCJdjuQNhqLbn1w8/QL/wDOY/7OT/KcbZODsybm3q0+uUJJ5alF7Lsuw8R6dzgj9FnB8lDnFOZGVtccttN/JfX440dTK0EubQKkYmF5o11Suq8aEpPQygbGV4W+DxswJ9NUQ+ZGFGqqBDmlDGdg0M8Q9QGTT+SA46DxflLVNJJGn6VdMkf9ojB0B9CygH0JxzLNKgVNRHVx7ez06y+IWKXqIBIDfoyxrKpHkcJ8XAXSgjcHxoUxhfRlOBCLcSIFgqnbdY5I5/7hjkt/gxuzWk5i1UZFw8I29bSDp8hjxn9DzIqtD7skH+kgP5AY9cH5n7TRwzH32jUPfuBv173v8DhNrkzDb0HotvzUXzLqSSkgikVGko5EV1CAs8GpQxXSN3jv003K3tawuN3A2fxRn2AullJNMwZbPHe5iFujxX0leunSd97FOBagey8noad2hIvcgKbxk+piZG+eCdZkFPKwaSCJ2BDBmQEgjcEG1wQfPHSRwtD+tZpmuEsc8kZHbLbJIFBZiAALknoB5k9sc5n4ijkn9rcPqdNFNAF1SmPVcyBANQMh0k36AJexvhz4py6SopJoImCPKpQOfsg7FvWwvt5+mPuRcOQ0iaY1ux3eRt3c/eZup+HQCwFgBic8RmbkrQbryN+Q13SXmmRyBEknOmoqp4FEd7iKONjMYrjYsyo2ojYmw6DfXxJ4oDCL3nZIBb/mMIyfgFYk9gDghxFPzK6GIWIgRpX9Gf6uP4eETdfTGbKYvaa8EbxUdyT5Gd1sAD3SJiT/AGq9sK5Yw/EsibZv99FqY7LEXm5QjIMn9pq5YApWkpKku4ttJICrxRjf3V2dtt/CO9236QUvlVcB/wBmlP4Ix/0wchp1S+lQNRLG3mT1J9cfKqmWRGjYXV1KsD5gixH4HDhrAytN9ViLibrlmWyhoY2HQopH4DBrJM2MEl/sHZh/r8RhV4WVo4mpZP0lK7Qtta4U+BrdihU/jgzjoRSRmtiuVdmhlNLgrpMiLKljZkYfiMIWbZYYJCp93qp7j+eC3C+daTyXPhPunse3wOD+b5YJ4yp2Ybqex/lhexxw0mU2KbSNbjIs7fiHNPRC+F861DkufEPdJ8x2+I/hjTxHk3OTWo+sXp6jt/LCcytE9t1dT+Bw85Jmwnjv0cbMP9fgcSnYYndayyhhpRMwwSX58wkekq2icOuzD/og46Bl9cs0Ydeh6jsfMHC7xTktiZkGx98dv1v54G5Hm5gk39xveH+vxGLJGDEMztuqYZHYSUxvsea+q0cSZNym5ij6tj/dPb4HC/k7/wDxijHny5z8tIH8Tjp8sSypY2ZGH4jvjn/BmX8zN6uYNqipE9mRhaxkYq8nqCgVFPqTig4jNCWOutYwmXEB7bLo2FSbgCLm1sie7WQlHj8tZ1FnHkNZYFu5F+pOGvExiTFImTzGekjL+88YWT0a2lx8m1YDZLC1LSUtXZmgkhRKmwuUdBoWcgC5UqNDne2lDsAbH6ulFJVMvSCpcvGdrCU3aSP96xkF+p19gMa+AZrRz0ze9BPJsf6t2Mkdu40tpv3Vu2EsGHAkkgfY6hbpJDlbINkKhzZaOpFUWvR1Cqsrg3WNx+jm22CMGKs3lZCdgSH8HCvXcDrZ/Zn5Ie+qJl5kDEjzQkFB6Iyg77b4nBMFVAJKSpTwREezyBiwaM7aCxAOpCPtb6Su7EFiwwzHxN6t2oFis0rmuOYJoxlzPMkp4ZJ5TpjjUsx9BvjVjFnGUpUwtBKCY3tqANtQBBKn0NrH0xqVSRMiaas5kkAsZ21S1LA8tBYBY4b/AKbSuwI8GrU197Fmq4fYKWOGkVdbSJGhkubs7eOV7ENIQNTncE2O464YI4woCqAFAsABYAdh2wA4hj11mXqCNSSySkeZRYZYyR8GmQfPFMULY6kXNypueXabBVvmFdTWaeOOpiv4mpkdXQbb8pncyjqTpbV2U4N5dmcVRGJIXDob7juDYgjqpBBBB3BGM+Y50sUsUAUvNKHZFuB4U06mJO22pRbqdXYEjCuUx1KpVwGWlmkUNqA0sb22ljYaXO1vELjyIxcoJV+kTKGpagZnGGMLAR1agXsAfBUd/DfS3pY+WKI5AwBBuCLgjzGHCevqogVqKYVERuC9PudNjfVCx1elkZ79bDHLazMaeglIhl1UbH9E4ZJqY3t+jcCRor9CAQPhjdhcRk9x1ksxuFL/AH2X+6ZMOnDedc1dDn6xf8Q7/HvhHgnV1DowZWFwwNwR3Bxopqho2DqbMDcY3TRCVtEsw85gfXbdN3E2S8xeYg8ajcfeH8xhXy3MGhkDr8x3HbDzleYrPGHHXow7HC3xPkuhuag8DHxDsf5H+OMmHk/4ZFvxcVsRFz2+qaaedZYww3Vh/wCoOErPcoMD7fo2909v1cW8O5zyX0sfq26+h7/zwR414ighjETAyzzbQwx7uzeTfqKNrsbAYgK4aTsKsIbjIq/MOfApek40emi9miXmVM3gpk6+I9S3ZFF2J9MN/CfD4oqVIL633aV/vyMdTv6XYnbyFsJ/DEdNQO09dUxvmEi7xx/WNEnXlxogL27tbcjDC2e1lRtSUvLQ/wBPVeEW7rEDzW+DaPjjNM8PeSFsw8bo4w1xqUw1dYkSNJI6oii7MxAAHmSTsMA4eKJZ7+y0sjx72mlIijY3tsGvKQeoYJY98Sk4XUustXKaqYHw67CNG/5cQ8IIGwLantfxbm7DfyxUr0DgljzCCWGaIqVcxyRki6sLEMrKexVlYEEXHQ4XoYKigzCJnVpaedeQ86rcggkwmUD3SCzrqA0nX9nDPw6tvaL21Gokvb4jTf8AdtjNWV9Sjz3aAxxRmUDQ+og83SpOu1xyxc23udhiJYCQ43C9BIFEwYmFyg4kkkmgi0ILqwqLG5SQagEX0vFL18gvfDHiS8Xl3ABJIAHUnoML44tM21DC1SNxzSeXADa48bC8gPeNXwMrspra6ZjNHFHSLtFDK5bWdxzJkQ6XBFrIXsPMX6GHzCrh96lWWMWF6eQah1udDhRYDyVmJ8hgQqzBmbEnnUcYI2XkSuV2+/zkDb/qj4YwcLComraiapeKT2cezxNFEyLc6ZJSNTuT/RqSDbw9wcMmU5vFUxCaFtaNfexBBGxUggFSDsQRcHHMuD82ro6ZfrIA3McyIYmNnLs0oYiS+vmFr+Q7bYEJg4nyuoqpIiITHVU9UrU8y2Kck6OYzNf7S6lKWBJA2tvjH/t/MKl0ABeac09LTsAoVYz9dUyPa4BGohb7hRYbnBim4+C7VULxdPrI7yR7k9dI1r5XJW2/XBDNgtZSl6Q08stiYJGIZEY+HmAgNuBc+trYELLF9ItGZGjEjEI6RGVY3MXMc2WPWAVBuRuTYX64PVuWRTKVljSRSLEOoYEdjcYUP/duYqdEhnZmhLSxrKAUaosSJpNIDSEPYjUSF22NhgLUR1lFRCod5Yqj6tH5jI6u5ku9rF/0hNtbWCLbSq2tgQmaT6MaIEmES09+ohlZV+SElF+SjGOo+jV7/V186jyDRwt+ZjvgJxDxJPUzJEnjhp3jWbkagZahzdYk3uY40OtiTZrb7XGGnL+KYlLnmkwK600ScslnmW+oIwJabsTYBdLE9CRMSPFiVW6KN2paD3LLQcJV8BJirYjf+sp7i3wWRd/X1wRbKq+RSstVAFO31VMRt/8AclcYLZVnEVSheFtSqxQmxFmHvLuBex2NvMEeWFN+JZhXIks5gRY5p5oWSOyQRu0avr3a8hKt1tpDbKceFxcakr1rGtGUDRe4Po1N/rK6pcdlWFPzWO+NEX0XZesnNeN5ZSLF5ZpWLDppIL6SPS1sGco4ppqp3jgk1vGqM40sLBwSvvAXuAduo6GxwlcUR1DSwRSKFkqaqaMMSGHLEchh023RdlJA0sSDfrgc9zrmqGxsZ8IA7k+ZbkkFONMEMcQ7Roq/wGPOc57DSxGaZiEF72UsdgWbZQTsqknsAcJOZZ9WoZqG4Mxp5lpGS+uV15Sq7agFVhqJO9ve7Y+5fwbPPEsgd6YCdqiOOVQzKXUCSJ1vYx6i9h+z5dYqaEUebNDTTzuE1U+Z6WeQaiF5hWSVdyQeS53tsqkjaxwa4RhqZa1qpllW/OBaRSI3ieVJKcoL3uIhaxF131WJ3YqDhmlo9dQ5HMYEzTSOQGY7tIVJ5aE79ALCy9ABjBWce6tqSIyj+tkukexANrjW/mQQuk297cYELXJNLDVyRwxo5nAmGuRlHh0RuBZG6DQbfrYsq6phrM9JIVdNEjxMHGnxbaQRJ9tt1W+/oMLVDm1ZNX0kczU7EGR7xRsjBAhVlOp31KWdDcabFV632fa7MI4V1yuqL3Y236ADuSdgBucCEOyaKkkZ56fSWeTmOQzX5nLEfiUm6HRYaSB3tc3wZwn5hUJU/WwU1YJQLpPGiwtax3+uZOYN/cdSPTbBHhriCSZnhngkilTcMyFVkXpqXcgEHYrf1FxgQj+Fivq5K2ZqWBmjp49qmddix/7PEfJvvuPdGw8RutvGWbSxokFPHK885IUxBbootrfU5EaEXAGo9WBsbHHii4dnEaR872aJRYRU4BYjz1yyKWY331KFNybk4EI/R0aRRrFGoSNAFVVFgAOgAwAzTgWKSRpopJKeVyC5j0lXIsLsjgrewtcAG3nsMaKfgqmUliJnY9TJUTPf5M5UfIDHmXgelY6rTKw6FKmdfyWQA/MYEILVcJVqajHJTy7+FXDxm3ndhrBPwUYX0yyT26CnaGWknkfU0sLeF40UliHXZwdks41DUDYdcP6cNsvu1dWB2Lo3+dCfzxdQ8PrHJzmklmkAIVpWvpBtcKAAq3sLm19uuBCy+wVsN+XOlQu9kqFCt5WAkjUAAb3JjYnvj3NxFy1PtNPNGB9pUMyH1HKDMP3lXBvEwIS/RLl87ySRezvIxHMKldeq1hqHVW07b2OB0f0ZwxmnMM08fs7SsnjDfpA+sWYFR77b2vv16YY6/I6ee3OgiksbjWitY99x1wPHBUCktG1REx+5UzW+Slyg+S4EKvIeFpKSh9liqDrAbRKyKdLElixH2yWYk3O98ZMz4GaoFY8koE9VAKcMF8McYB2AvdrszMd/O3lja3C0g9yvq1+LRt/mjOPB4aqvLNKkD1ipT+ZhvgQveRcKCmqJ5lcaZdFkCgaQkaRhb+agLcAW6nri+j4Zjjk5rPJKVd3j5rA8svfUVNr9CVFybAkCwxni4Xm35mYVb37clP8AJEMfBwLTltcrTzN/zaiUqfKxQMEPzXAhbq3iCmiazypzALhF8clvRFBc/IYwZlndU0UjUtNpKqSHqSUBsrEWQXc7hdm0bHrtgxl2Uw06hIIo4kHRUQKO52A741EYELklLPLWgTqlRXt1U2VIVvY2QOUiJXpcamG4ve+D8fDlc5HggiUjq0jOynsUVQp+T4PUPD01ODHT1AENzojljDcsHfSjKVYi5PvFsfZsmrHFvb2jPeOCL/8AMPgQreHuGlpgWZzLMws0hAG176FA2VR+J8yTizOcl5rRzIQtRDflsRdbG2pGHZrDcbggEeYNUXD8tvFXVLN5m0C/kIrDFaZNVxklK5pOyzxRso333jWNjt3JwIRDKsz5ym66JUOmSMm5VuvXzBG4I6jG7CXn+cvSt7VPA0bxqRzIyXilj3YxudjGwA1K0ihQxsH8TXbaKtSaNJY2DRuoZWHmCLg/hgQr8TExMCFMTExMCFMTExMCFMTExMCFMTExMCFMTExMCFMTExMCFMTExMCFMTExMCFMTExMCF8ZQRY7jAvhuBUhKIoVFkdVVQAqgMbAAbAegxMT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40" name="Picture 12" descr="http://upload.wikimedia.org/wikipedia/en/thumb/5/53/Arsenal_FC.svg/323px-Arsenal_F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1656184" cy="1948452"/>
          </a:xfrm>
          <a:prstGeom prst="rect">
            <a:avLst/>
          </a:prstGeom>
          <a:noFill/>
        </p:spPr>
      </p:pic>
      <p:pic>
        <p:nvPicPr>
          <p:cNvPr id="22542" name="Picture 14" descr="http://upload.wikimedia.org/wikipedia/en/thumb/7/7a/Manchester_United_FC_crest.svg/296px-Manchester_United_FC_cres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780928"/>
            <a:ext cx="1921173" cy="1947135"/>
          </a:xfrm>
          <a:prstGeom prst="rect">
            <a:avLst/>
          </a:prstGeom>
          <a:noFill/>
        </p:spPr>
      </p:pic>
      <p:sp>
        <p:nvSpPr>
          <p:cNvPr id="22548" name="AutoShape 20" descr="data:image/jpeg;base64,/9j/4AAQSkZJRgABAQAAAQABAAD/2wCEAAkGBxQTEhUUExQWFhUXGB8bGRgYGRwcGxsaHBseIB0hHBwcHCogICAlHCQhIjIhJSksLy4uICQzODMsNygtLisBCgoKDg0OGxAQGzcmICYsNDQ3NDQ0LDQsNDQ0LC8sLCwvLDQsLCwsNCwsLCwsLCwvLCwsLCwsLCwsLCwsLCwsLP/AABEIAQUAwQMBEQACEQEDEQH/xAAcAAACAwEBAQEAAAAAAAAAAAAABQQGBwMCAQj/xABPEAACAQIEAwYCBgUJBQUJAQABAgMEEQAFEiEGMUETIlFhcYEUMgcjQpGhsTNSYnKyFSRDU4KSosHRFjRz4fAlVGN08WSDk5SzwsPS4jX/xAAbAQACAwEBAQAAAAAAAAAAAAAAAwECBAUGB//EAEIRAAEDAgMDCgQDBwQBBQEAAAEAAgMEERIhMQVBURMiMmFxgZGhsfBCwdHhFCNSBhUzYnKS8SQ0orJDJWOCwtI1/9oADAMBAAIRAxEAPwDccCEYEIwIRgQjAhGBCMCEYEIwIRgQjAhR6ytjiAMkiICbAswFz74kAnRLklZGLvIHalnDeerOnfdBIWeyXF9IY22vflbfyxZ7LLNSVbZW5kXucuq6d4otqMCEYEIwIRgQjAhGBCMCEYEIwIRgQjAhGBCMCEYEIwIRgQjAhGBCMCEYEIwISTPOJI6WSNZQdLgnUN9JBHMdRv0xdsZcMliqa5lO9rX6Heleb5tl8jLNJIsuhGAjsTfVb7JGx2tc+OLta8ZBZaioonkSPN7A5fZJ+HKijRI1nHYTxSa7lSCwNyt2te1iNj4Yu8OJyzCyUb6ZrWiUYXNN9NeGasi8YwPNHDDeQu1i1iFUe4uT/wBXwvkiBcrojaUT5Wxx538FY8KXRRgQjAhGBCMCEYEIwIRgQjAhGBCMCEYEIwIRgQjAhGBCMCEYEIwIRgQjAhVXi9QtRRTMBoEhRr8u+Ba/3HDY+iQuXXgNmikOl7eKb1GXU8QaUQRBlF76VX3LW29cUDnHK61uhhjBkDBcdnqq02dirnhg7CMtcmQsusKqm+xZQd1HUC2oDnfDcGEE3XN/FCplbFgF9987eQ1Hheyl11OhzKljjVVESPIwUAAA7Dl5gffiAeYSU6VjTWRsYOiCVbcJXVRgQjAhGBCMCEYEIwIRgQjAhGBCMCEYEIwIRgQjAhQ8rzFJ0Lpewdl38VNvx5++Jc0hKhmbK0ubxI8FMxCavE0gVSx5AEn0GBQ42FyodPnMDqGWaOxH6wB9wTscWLSNyUypieLtcPFLM/zOUskVKya3R3DbNfQBZVvtck9eQxZjRq5ZaqeQkMgIuQT4bhuU/KqxxDF8VpSV9rXAud7dbXKi9sVcBc4dE+CR4jby2Tj79FUuK6WaaqECzh1l3EQH6MKL3bw368zvh0ZAbey5VdHLLNyQfcO3cLbymlBWJV0kkFSxjkQaZbmxBU7N53I+/FSC112rTFI2pp3RTGzhke7eoPDNIKFZZpytwLMb3YEhWCjfqSQfEjFnnHYBIoohSNdJIe3juNvl2hKXFV2yTtL8OasmzHkoX5FJ6Ai23Xa/lbm2ta9lkIqOUEpdh5TytoL9a0iKoUFULqXK36Xa1rm3hfGa29ekDwLNJzsq1Q5nWRyp8UECSymMILXUaSQykHcdDfDS1pHNXNinqWSDlrWJtbu1v9VY2zKEc5Yx/bX/AFwqxXR5aMfEPFFBXxzAtG2pQxW45Ei17HqPPAQRqiKZkouw3ClYhMXmRwASeQFz7YFBNhcqPldcs8SSpfS4uAeY9ffEuFjZLhlErA9uhUrEJqMCEYEIwIRgQjAhGBCQ5t8S1QiRu0cWi+tUVwZL8n1clA38/wAmNw4blYZ+XdMGsNm21sDn1quZFHVxwhomJJnYdmsYKmzWcu53UbG1vDzwx2EnPgudTCpZHdp1ccgMtc7nd1divdVVJGheRgqjmSdsIAJyC7j5GsbicbBZpxFxvLKxSAmOPlcfO3nf7PoN/PGpkIGZXmaza0khLYsh5n6JXw5w7JWM2khVX5nO/PoB1OLvkDFlo6F9U42NgN6e1vAc0A7WGcMyd7l2ZFvA6iPvthYmByIW+TZEsQxxvuR3fNL6GtnzA/DzVNtroCi95gNhcWIPnv1xYgM5wCzxSy1p5GR/ZkM/RWvJKaHLoEMin4iXmqjVIx56VA6D7vwwlxLzlouvTMioohjHPPeT1DsUbMFSpkMtOXp6yNdWmRdJdR4jcH138D0tIu0WOYSpQ2d/KREskA0Itce/uouXt8Sq1ldIvZK1o4VBsW/d3JJPTcn02xJ5vNalRf6gCoqTzQcgOPz97lYmzCnqr08qOpYbJKhQtbql+o8t8LwubmF0TNDUflPBF9xFvBUmqy+XLQZVm0SMzKiaFYtGD8xJuBtY2t4ezw4SZWXEkhkoRja+xJIAsDlxXvLclqcy+tlmGkbAnc+dkWwH4YHPbHkAiGlnr/zJH5e9y8cQcESU8ZlVxKq/N3dJA8bXNx474GTBxsoq9kvhZjabga7vql2R8Sz01gjao7/o23Xzt1Ht+OLvja5ZqWvmp8mm44e9FqWRZ5FVJqjO/wBpD8ynz8vPGN7C05r1VNVx1DcTD3bwl2ciqeZo42KR9ndT2YZHbfUJGO6+At44s3CBcrPUcu6QtabC2WVweNzuSjh5KpIKVo3ZlZrGMIugRljqLP8AMG639sXfhJN1kpBUMijLTcE6WFrb7nVXvCF3EYEIwIRgQjAhGBCjZhE7RsI30PbutYHfpcEWtiRa+aXK1zmEMNiq3ki1VRAk3xpXVe47FO6QSDvfyw12FptZc2mFRNEJOVtfqCWUtTHTgxpmgtqJNodYuefeFxz88WILs8KzMkZAMDajyv55r1FwzFVF3FYJmIJCqAoDkbEqCbb78hfByhbuUigjqCXcriPz42XrKODmp6uBm+sTSSxtsslj08OVievhtgdLiaVNPswwTsccxbzTxUgy9SqB2Mz3SJe8xawuF/ZA6k7YXm/VbgIqIWbfnHIb+5RWzKOv7SjcSQuN2AKm4UgkagSL35jE4Syzkrl2VmKnddp36eqpmd5QaKrjCMWF1dCefzcjbrcYe1+NpuuLUUppKloaeBHirDW1syVk1Wq644W7F0+0EsCWX+1v/wAr2WAC0NXRlllZUOqALtbzSN9tb+PuyjZ7mss5+LiXTBTkBWIs0hchW9rG3/PlLGgc06lKqqiSb/URizWacTfI+/YWcK5hZ4tYbsoL3IXXZpDYEgb78gRc/fi0jdbb1moJ+c3EOa3qvmfdl2qKl/htKyNNMkplD6ZO4iAA96S1rHpvztzwADErue/kbB2Jwde9nZAdZt8154wZqmrhUbdpHGFvyGvf8z+GCLmtKrtHFPUMaN4Fu9WWKjhylGlLyPrsunbdhc3HK21+Zwq5lNl02xxbNYX3Jvl3qdHm6VINPIjwmaM6CdJDqRvoYEgkDe2K4S3Mbk8VDKgck8FuIZaZjqOYSziDhNWFLDChCqxDN1CGxYk+N+Xni7JbXJWar2c1wjjjGQOZ6t6if7CpGjNJU9mQ5tJcAaLCwYEixvfkcTyxJyCT+6GRtJc+2evV1r0MzRV7MZmAoGnu0+wFrfMNvxwYTrhVuXa3mCo/4/NMsmyeUQqKevvEPltEjDnuL6j16Yq5wvm1aKemkEYEU3N7AVL4NqJpYjLLKXDMQndVe6pIvsOZIOKyAA2ATtnvkkj5R7r3OWmisGFrejAhGBCMCEYEJHHxEmmokfSqQuU+bvMV57dLnYDri+A5BYhWtwve7INNuvL3kkctM0WX06Skqkkqmc8rI7FiD4DcA4Ze7yQsLmGOkY1+QJ53Yc/oCm+ZZylK1PFFEGSU2GggAbgCwA3536csUazECSVrmqm07o42NuHcF2z/ACun0GRoSXHymIWlLHYWK73v47YhjnaXV6qCHDjLc+rXyVao5MyjlWVoZJEVSulmXUUJvvY/Ny3thp5Mi11zYzXskDy0kAWzIvb69dl2quJYhWQSyK8dkZHSRSCl7WYeI6bdMQIzhICZJXRioY9wIyIII061LzPPqKnDzQdk87/q7k3Ivcjl4+uIax7sjomT1lLBeSOxceCiUMLZjWLUlClPFbRq5sQbj/FufQDFieTbh3pUTXVtQJiLMbp1+yjN8vf4xoDII6epYSM3IsVFmQHlcne3hb0MNIw33hFRC81BiLrMfn4ahRc0ygrKaSnkBgls7pfUYtBBJv0v0vzxZrrjEdUqemLX/h4jzXZkcLfVQeFXkgWORCoWoPZl3F1Rlba4BHMct+eJks7I7kmgxwta9uj8rnQEH5qWKuoMPYDsi1RJKmgX1C7nU97/ACg3Frche+Is29+Cbyk3Jclld5cLb9cz2f5Tfi7InAhnpxqkpwo09WVDcWHWx6eBxSN4zB3rVX0juZLELllvALlBxZS1bNFUoqR2Ur2n62+q56WOwPhf0xJic3MKrNo09Q4smFhla/HeuefZ9TdrSxxsCsLhyUFwAqkBFtzvy2wNY6xJUVNXBykbGHJpvl1bh2r7nOY11QU+Gp5I0Rg4Z7KzEcrgkd3y3vga1jekUVE1XNbkWEAG+eRP2Uvh7LVlJNXFI1Qu5M3eSx/qwO5a/S22Ie63R0TqWASG87SXj9WY7tyY1md9lVxUoi7si31XsBz5C2/LffrioZdpcnyVXJztgw5HeotCqJmDpBbQ0WqVV+USarKdtgxF9sSb4LlLiDG1ZbHoRmN175d65cPVnYUskPd7WmL3Vzp1LqLA+hB2OB4xOvxVaSTkYHR/Ey+vbe/erHl1WJYkkAIDqGseYuL4WRY2XQikEjA8bxdSMQmIwIRgQq3xfxBJSmERxhzJq2N793Ta1vXDY2B17rm7QrH05aGNve/y+qqMufuZTI1BGZV7xJR7jwYj/M4dgFrYlyTWPL8ZhFx1HxU2q40qSgElIuiTYalfS9/C+xxURN3FOftSfDZ8WR43sfql9DnjRSExUEayWvsr6gPEAm4HpixYCM3JEdY6N/MhAd2G6YNx5VAFjTqAOZs9hflc4ryLeKedr1AFzHl3ry/H9SACYEAPIkOAfQ33wcg3ioO2ZwLlnquFZxtK6DtKWJkPLWrEH0ubYkQgHIpcm1ZHN58YI6wbKLHmhDXGXQ3G/wCjc+m2LYf5ksVBvlAPApi3HlSq3NOiryB0uB6c7YryLTvWg7XnaLmMAd68VXFlRKpSSjRxz0lHPofz3wCJozBUP2jNIMLoge4rhS8UyQxsI6OONTcMQrDy3Pl54kxgnMpbNoSRsIZEAO9Rcp4jkhpuy7BJIrm5dWINz16Yl0YLr3SoK6SKDBgu3rXbLOKGiLGGjiU27xUOSB5m9wMQ6O+pTIdoOjuY4gPFTG+kScc4Yx1+1y+/EcgOKadtyjVg81DreIzI/wBZQwlz4o2o/wCZxIjsMnJMlcXu58Iueo3XSk4peG5jooUtzIRgR6nAYwdSrM2g+K5bCB3FSF+kOc8oYzYXNtXL78RyA4pg23KdGDzXqP6QKhr6YENudgxt674OQbxUt2zM7Rg81GquK5KoaXpI5Qu/yudPncG4xIiDd6W7aL6gWMQdbtXyg4weBPqqWJEJ5gNYnzN9zgMQJzKiLab4mcyMAd681vEjzsrSUUTsBsSrk2/zH4YBGBo5Elc+UguhB7inXD/GMstRHA0KIDcbBgQApIsCfLC3xANvdbKTackkzYnNA/wrzhC7iMCEYEKgfSobGmI5/Wf/AI8aafevP7cNuTI6/kobZgGWkkkFjUOqTsTsyQuBv5Ne7fu4nDmQNyWZ8TYnu+MgOPENNvPf2LhC76swSYmwBbvdJBIOztflfpbpibDm2S2ufinbJoM+++Xip1Qr/wAoVrWawp3332+qW2/5Yr8A7U9wd+MlP8p9EmhneSiqSxLM0sQ/AgAAeQAt5DFyAHhY2vdJSyE5kuC8ZzG/w1GtmuEluLG4tIb3HSw+62JaRiKpUNcaeIW0DvVMKEpJRwU0lgJWk7Nz9iRWGn+ybkH1xQ3Di4LTFhfTMhf8V7HgQcvHRTnk7NqvtWlQKtMGMZ742F7G/jitrgW61oLsDpcZItg01SvLUkqoJKZy3aJKso1XvZjaQm/hq1+5xd1mnEFkhD6iJ0L9QQfHXwvdSqHNFk+NlZ5VjvEAYzZwgey2udtufqcQW2sE2KoD+We4kN5umtr5KdkTuIAxLmQSTMImuO2OgHS1+ex1WtvijtVopi4Qgm97uNv1ZaH1SLhRe2jmpWawbTILnYaGGv70/LDZMiHLn0H5rHwE62Pgc/JOK6BX78B0iu0KADbQiX7YnyFlv6nCwba7vYW2Vgfzo/8Ay2HYB0vQeag8UwdrAsyhB2TGIhHRvqr/AFROhiBYbe+Lxmxsd6z1zBJEJG25ptkQcvh0J7EVmo11KdzZae532vp5+pP44BbAe9EuI1UR4Bq+cY6tN4WJpzI/aePb6jq7T2tp8vxItc9UbRxYbxnmXN/6r53+XUvvCEIjTtHCETN2RDui/U2tIRqYX7xA2vyOCQ3NhuRs9ojZjdbnG2ZA5u85njbwXHLaRoGr4iT3IHHqNS2Pupv74HEODSqwROhdOzg0/byXGaSSKkpWhLKe0cvpuPrLqU1eN0tYeF/HE5Fxullz46eJ0eWZv25Wv3adSseZSQqJopABFLU6SR/RuYkbUOmz8/fCm3yI4LpTOjAfG/oufbsOEG/jquKRtDKY5HZezy8glDciz813G/huMTqLjiqgOikLHG1ot3buSrhyUtmcbancEtpaT5mURsFJ9hi7/wCGsdGS6uabk65nW1jZarjIvVIwIRgQqrxzw/LV9j2Wnua76jb5tNrbHwOHRPDb3XK2nRSVOHBuv8lW5eDK5kVGdCi/Kpc2HoLbYYJWXuuc7ZdW5oaXCw61FGU1M7Gm+KikaPnF2xJXTtutunLyxAnivlqtE2xNpckDJ0d1ybdX2TI8NZnYDt9lFgO1bYcvDw2wcpHwSvwFfYDHp1lc6PhTMYhpjlCAm5CyEC/sMSZYzqFEezq2MWY63eV7bhjMinZmYaLW09obW8LWxHKR3vZSaCuLcGPLtKjycF1zIqMyFEvpUubC/O23XFuWZe6W7ZVW5oaSLDrUpOHszBJE1i1rntTc22F9vDFccfBNFFtAG4f5qKvBtcGZwyhmvqbtDc6vmubdcW5VmiUNl1YcXA5nr46rpRcJ5hECIpAl+emQi/rYYgysOoVo9nVsQsx1u9QMzoaiJlSeshRge0UPPZgxJ7w6g3vvipnibqtEexNqTtuy5APXqotPQPJLdKumaV7juzKGYsLHYDe4v64BUwnIFEn7O7UYTI5tuJz+ic0/CeYJYI6rYEC0h2DG5A26nnixlYdyzs2dWs6LvPxXmDg+vRGRWQI/zKH2PrtgMrCbqG7MrGtLWkWPWpL8P5obXm+U3H1h2PLwxGOPgmmj2gfj81w/2TzD6zvr9Z8/f+b123xPKsS/3dW87nDna56rzNwfXuEDMhCbIC/yjy7vlgErAodsyscACRlpn9lKXIM0DF+1XUQATr3IF7A93zxGOPgm/g9oYsWLPt+y8RcOZkrMyygM+7HXzPQ8uY8emDlI+ChtFXtcXB2Z6/soGY8O1UcWmeaFIi+r6yUAazfe7Dmd8BmjbmUM2PXzDkm87fbXv0TCDh/MhZlmT5AgOsHuDcC+nlg5SM7lYUVe09IXtbu4aKXkvDVWtYlROyta+o6rn5Co2t6Yh0jcOEJlPQ1IqRNKQf8AFlesZ13EYEIwIRgQjAhfnqqiqJMxqWpQ5lSaWQaPmADm5Hjz5dcY8y42X0BjoWUcbZrYS1oz00V44Z+lJdo65SjjYyqNr/tpzU+l/QYa2b9S4lZsA9OmNxw+h3+8ytEoMwimXVFIki+KkH8sOBB0XnpYZIjheCD1qTiUtGBCMCFBzTN4KddU8qRj9o7n0HM+2ILgNU6GmlmNo2krOeIvpQZz2VBGbnYSMt2P7iePmb+mEOm3BeipNgtYOUqj3bu8/TxSSPhtYR8Vm0jAt3hAGvNKf2jfYe/uuK4bZu+62mudJ+RQt0+L4R793Xp8npcyBkobU9SBdqVjZWt1jb/r0XmTCHdHwUCpqKE4KnnM/Vv7x771OyL6QKmif4evjdgu1ztKo99nHnf3OJbIW5OSKnY8FU3laVwF/wC37e8lpeTcQU1ULwSq/wCzezD1U7jD2uDtF5uoo56c2kbb08U0xZZkYEIwIXxmtudhgQBdVLiT6QqWmBCMJ5eiRnYH9p+Q9rnywt0oGi61JsaonN3DC3ifkPYWR8T5rV1emoqAwjJKxixEYtzCX5+Z3xncS7Mr1lFT09NeKLpb+Pf9FvPDkuukp2/WhjP3oDjU03AXhatuGd7eDj6pjiyzowIRgQjAhGBCMCFjPAkpXM61xzWOdh6iRcZY+nft9V7Dabb0ULTvLfQrl/tTRVoAzGn0ScviIef9oc/4vQYMYd0gr/u+qpTekfdv6XfL2F8j4KLHtMtro5etg/ZyjwGx/PTgwX6JUnagAw1kJHddvvxUkT5/BzEzAdNKS/iNR/HE/mBKwbIm3geI+i9/7UZ5/wB3l/8AlW//AFwY5PYUfgNlfrH9w+q8MmfVGx7ZQfNIrfk2D8wqQdkQ55HxP1ChtwlBExfMa+MN1SNjJKfU2JH90+uIwgdI/VOG0ZZBhpITbich770TcZQUylMspxGSLGeUBpD6A3t7m37IwYwOiEN2ZNOcVY+/8o09+7qm1lZJK5eV2dzzZjc/9eWKLsRxsjbhYLBc43KkFSQQbgg2IPkcCuQCLFXCi447RBDmEK1UY5PylXzDdT9x88Xx7nC648mysDuUpXYDw+E93+exdk4Zo6ghqCtEb9Ip+4wPgGG59gfXBhadCqGuqYBaqiuOLcx4f4TNYM+pNlLyqPNZQfv7+JtI1Zi/ZFRrzT3j7L1/txm67NR7+dPMD/FgEr948io/dWzXZiX/AJN+i8NxVnc2yUzJfqtOw/GS4wCSQ/4UjZ+y483SX/8AkPlYqLU8L5pUAvWziKMczNKAoHjpUlR72xGB56SayvoIDhp2Yj1DPxOfquEa5VRblmr5hyAGmEH8iP73pg5g6/RMJ2hV5Ack3/l78FM44zNqrKqSoZVQmZxpXkANYAHsowPddoPWk7NgFPXSRA35o17vqtL4RP8AMaT/AMvF/AuHRdAdi83X/wC6k/qPqm+GLIjAhGBCMCEYEIwIWJ8C/wC+1/8AwJ/4xjNHqV7Paf8Atof6m+hVUyXJJ6pmWnTWyi5GpQbcr94i+/hijQToutUVUVOAZTYHtUfMKJ4ZGjkGl1NmFwbH1UkYgi2qZFKyVgew3BVlFHmsEaSB5kjYqFPbrpOv5bfWW3xbnBczldnTPLLAkXvzTfLXcpGcZjnFKitPLLGrGwJZCSbX6En3xJLxqUunh2ZUOIiaCR1FL6anzKvjZ1eWaNTZtUw0ja+6s42t5YiznLQ99DSPDSA07svmAo9BwdWTRiSKHWjXsyvHY2Nj9rxxAaSMgmS7TpYnFj3WPYfouVXwtVxSRxSQlZJbiNSyd4jnvqt9+AgjIhXj2hTyMc9rrhuuR+i71XBVfGpZqaSw520t+CknBhdwS2bUpHmwkHmPVLMqyuWpk7OFNb2J03A2HP5iMRmdFqnqI4G45DYKfmPCVbAheWndUHNhZgB4nSTYeZxOFw1Czw7RpZXYWPF/D1S3LsulncRwxtI56KL7eJ8B5nEWutM00cLcUhsE9qabM6BQWNRCnIaXJQeR0sVHocW5zepYWPoKx1hhcezPzF17oeMczkZY4p5HdtgoVWJ/w4A5/FVk2ZQMaXvYAO0/VM84bPEjMkzTqgFyUZRYefZm4HniTyg1WanGyXPwxgX67/NVygymsrizRh5ylgxaQEi/L52vY/5YrYnTNdGWopqSwdZt+r6BK6qnaN2RxZlJDC4NiOYuCRiFqje17Q5uhVxzZv8AsKjH/tD/AJy4n4B2n5rjwD/1SX+kf/Vazwd/uFJ/wI/4BjRF0B2Lym0P91J/UfVOMMWRGBCMCEYEIwIRgQsW4JX/ALQrl/8ABqB/jGMrOkR2r2W0T/o4T/M30XH6HD/Pz/wW/iTEQ9Idn0V/2g/2o/qHoVVM8a9TOTzMr/xnFV1aYWhYP5R6K+8bN/2Ll/8A7v8ACJsXd/DaPei4Ozh/6lN3/wDYL7xM5rclp6nnJAwV+p/Ub3J0N6Ys7nMB4Iox+F2k+Hc7T1HzCWdoaTJQOUlbIfXsl2Psbfc+K6M7VpsKnaV90Y8z78k74SpppcjmSAMZDIdAU2PNCbG4t164s0ExmyxV7449ptdJpbPzVYqIKuGsooatyzLIjopbWUDyAEav7I2BIHTmcKIIIB6vVdNr6aWnlkgFgQQcrXsOHetFro6lc2EwZkpEiHaszWjOzdCbE3tv0w8h3KX3LzsboHUHJkXkJytruVH4aqY5c9WSEWjaWQr5go+9ulzvbzwoH8wW4/JdysY+PZZbJqAPUeit+StVfytVli/wgDatd+z5C2nVtfne3S98MbflDwXIqBB+AiAtynVr3pPWSLRZVJNS9xqudgrrswjLPoAPMfVrt4aj1xHRZcb1sja6qrmxzZhjRcddhfzPkon0WZw8sslHOxlhljY6XJaxHO1+hF/cDERnPCdE3bdMyONtREMLmndkpeR0H8nUmZVC/pY5GgjY2JABUKR6lgT+6MS0YQSlVM342eniPRIxEeNx5HxSD6PuJJkro1eV3SZtDhmLXLbKdzz1W38L4qwkOW/atDE+mcWtALRcWy018leeF8qWlzStSMaUaJXUDkAx5AdAGuB5YuwWkIXDrag1FDC52oJB7vtZYs7kkk8ybnCV7MAAWCuOdbZLQDxllP8Aif8A1xYizB2lcem//pTHqHoFr/CQ/mNJ/wCXi/8AprjRF0B2LyNd/upP6j6lNsXWVGBCMCEYEIwIRgQsb4NW2dVKeJqF/wAZ/wBMZmdPxXsNoG+zY3f0nyUf6Goz8e23KFr+XeQYrCDiHZ9Ez9oCPwo/qHoUqzDhWqeWokMTRxI0jtJICq6QSbi4u1xy0g3viMJzK1RbQp2xxsDruIAsMzf5d6s3HMJGS5fcHbs7+V4m54s4HA33uXM2a4HaU3f/ANgo/wBFM6zJVUEh7s0ZZfI20tbzsVP9nEx53ad6btxhjdHVN1afuPn4pP8ASVWq1UII/wBHTIsSjpcDvfjt/ZxD9bcFr2PERByruk83Py+verNw9TynIJRErl2clAgJY99RsF36H7sWb/DNlzKt8Y2q3GRYDO+mhVbhyit7ejmqg4JnijjEh+sIDauR7wC9S3iPZZacr8Quk6opeSljgt0STbTS3Zn1cFo+d18ctXLltQbR1EKmI+D77C/W4BHmPPD3EF2ArztNC+OnbWRatcb9ns2PUVn/AAZlMlNnMUMg7yM+/Qr2b2YeRGEsBxgFd/aFQyfZzpGHI29Rkuf0jZ1UGrqIGlfslfaO9ltYEXA5+O+B5JcQrbIpYRTslDRitqnGWr8fkpp47NPTNqCdStyRb1UsPUeeLDnMsNQscx/B7S5V2THjX31gFcPosyiSKoeqmVoooY2u0gKi59fAXJ8NvHBEM7q+26lkkQhjOJziNM0w4czNcwizGluA8zvNEG2ve1h/ZKqT6nwxLTiBCz1cDqJ8E+5oAPz8blV7gjheoNfF2kMiLC4d2ZSANBuBc7G5AG3ryxVjSXaLo7Sr4RSuwuBLhYd6vnDOaCpzStkj70aRJGrDkbE8vVtVvEYuw3kJXBrKcwUULXZEkn33WWVJwxVaJJHheKONSzPKpQeQGoXJJ2AF9z0wqx1svVGvp8QY1wJJ0Gf+E74sOnLMsTxWRvxH+uJd0AsNCL1tQ7sHvwWzZDDopoE/ViQfcgGNTdAvH1LsUz3cSfVTsSkIwIRgQjAhGBCMCFj+VjsuInX9aWT/ABoW/PGYH8xeum/M2QDwA8jZKsoyLMS9Q1EXVRM0bFJAl2Q8iLg7BvxxVoceitU9XRBrG1GZwgi4vr/hTarhnO5EKSNI6NzVpwQfUasWLXnVIZXbLY4OaACP5fsvlbwvnUqFJS7obXVplI23G2rAWvOqmOv2XG7EwAHsP0USj4DzSJw8SFHHJllUEXFjuG8MRgenSbXoJG4Xm46wfoucv0eZkzFmiuxJJJkQkk8yTq53wcm7grN2zRNFg7LsP0TGn4bzuNQiPKqqLBROAAPIasTheFmfW7KeS5wBJ/l+y+S8MZ0zpIxkZ476GMykrqFja7bXGDA/VS2v2W1paALHXI5+S45jwdm85Vpg0hX5S0qEj0OrEFjzqrRbS2bCCI8r9R+iknh3O9SPd9aKVVu1TUFPMar3PLricMmqX+N2VhLbZE3tY28FBr+Bs0mcvKmtyLFmkQnbl9rEYHlPi2rs+JuFhsOwr7QcD5rA4kiQo45MsqA+nzbjywYHjREu1dnytwSG47D9FOzbh7O6ldExLr+r2kYB9QpAPviS2Q6pEFZsqB2KPI9hSyD6PsyRgyR6WBuGWVAQfIhtsRybuC0u2xQuGFzrjsP0TeuybPZozHIzMhFiO0jFx4EggkeRxOGQrJFU7JifjYM+wqLlnCmcU4IgBjDG5CyILn78AY8aJs20NmTEGTO3UV4z7KM47CQ1LO0KjU4MiEWXfkDvY74hwfbPRTS1OzRK3kRZxyGRXH6QBpp8tj6rTA282C3/ABGKvGQHUr7KN5qh/F/pdbhCmlQPAAfcMbF4lxuSV7wKEYEIwIRgQuFNVo5cIwJRtLDqrDofax98QCCrvjcyxcNRcJBLmbxZokBYtFURFlU76JEvfT4AqOXjv1OKXIfbit4gbJQmUDnMdbtB+h38FQ+I/qeII36NJEfZgqH8b4U7KRd2k/N2S5vAO8s1dOCbJU5lD1Wp7T2lW4/LF4+k4da420buhgk4tt/aVyy2FWragPFM+mpBWRXsifVI1mHaA2vc20kb4G9I9vyVpXObTMLXAXZmLZnnEZZH1BXfKqBa1JZZnl19rIihJHTsgjlVChWA1baiSCST4bYGjGCSqTzGlc1kYFsIJuAb3Fze403W+ag0FfLUijp5pG0v24kZCUaX4d9CgMpBAPzNbnbwviA4mwPX5J0sTIDLKxuYw2BzAxC5yPDQXU5stWOqFKGkNPPC7tGZHujRum6vq1qG1WIBtti1rOw7ikCYvg5YgY2uAvYZgg6i1ja2tl44RyqMyVDnWWiqpFS8khAXSthYtY8zzBxLWjzVq+d+BjcrOYCchrc9SVcHSMs1N3pEV1qAxd2ZZmWVtIUaiFZFBNzYkbC++FsPOC1V4aYpMgSMGgALbtFycswT25rvmPFWmuDiUCnifsHTfva/nkvysjhV9n97GTndSXFQYqbDh57hiB7NG8cxc+CfVf8A/pQbm3w8ptc2uHjANuX2j9+LH+IOw/JYWf7N/wDU30P0XNif5XUXNvgibXNriZd7cr2JF8T8fcrgD8AT/wC4P+pUjjPMXgpHeMhXJVA5Fwmtwuo+l7+uIkcQ3JL2fC2acNfmMzbjYXt3rpR8OQxsjgytIu+t5pGLG1iWBbSb+FreFsWDAFWStkeC3IA7gB5ZXUPhAXWsuSf53KNyTYbbC/IeWIZv7U6vyMVv0NSdJG/kFm1Nq7Fjq1HVfUd788LP8I9i1EA7UAtliHZouHFesTSaO11JRIylHZezYSMO0IBuQBzADEgWtgk1y4JlFhMbcVrGQg3AzFhl37sxbimn0g1R/kqQqwcyLGqsOTa2XceoviZj+WVm2WwfjgHC1r91gfRUfjmPXmtLANwiwR29W/0IxR/Tt2LtbMdhoJJeOI+Sv+bZm7ZjTUiOVXQ00lubAXCLfoLi58RthricYauDBA0Uck7hc3wjq4n6KwVlWkS65GCrcC58SbADzJ2ti5IGqwRxukOFouV3xKojAhGBCy7gnMZGzWpkAPYTtIAfskxEaT6hT/iPtljkBlIHvgvTbRhY2hjZ8Tbduevn6Jlksq5jVU1dGQDBrjmjvyur6GXxBJ/6scMacZDlnqGmigkpnfFYg94uD2e9VX/plhMdXTzDmUt7xtf/AO4YpNkbrf8As+7HA+M8fUfZW7KpgM2ltyqaSOYHoSh0/li7f4p6wuTO0mgbf4HlvjmrHl+WLC8zqzEzPrYNawOkL3bAbWA535YYG2ueK50s5ka1pHRFvmoc/DiF3eOWaHtTeRYmAVzaxO6kqxHNlIJwYU5ta4NDXtDraEjMdWouOo3XWqyCF4o4wDGIbGJozpaMgWup9Od7g9b4CwEWVWVcrXuec8Wt9D2+8ty6ZblCxM0hd5ZWGkySEFtINwoCgKovvYAX63wBtlWaoMgDQA1o3D1zuT4r7lWVLAZirMe2laVtRBszWuFsBtsOd8SBZRPUOmw3HRAHgoFDwpHFotJK3Z6+y1Ffq2kvqZQFALbndr26YqIwFol2g+S/NAva+udtBrpluspcOQxLSGk3MZQoSbajqvdibfMSSb254nAMOFJdVyGfl9979WW7s3KNJw2CYmFROrxRGIODGWKkgnVqjIJNhv5YjBndMFbYOBYCHG9s7X7iOJX2q4cDSrKtROkghEOpShJXVqJOtD3ibXI8OmJw9aGVpawxlgIxYt+trbiMgmdTQpJEYpBrRl0sG3uPM87+eJIBFiszJXMfjbkQbpLUZetJGZpKmpaKEatBdSLDoSFDN6MxxQgNFycgtjZnVD+TbG0Odlex+th3Bd8tyFUcyR1ExR5GmKXTQzPvzCarcrDV0GLBvWqTVZe3A5guAG3zuLd9vJcJ+D42ieDtpxA9/qgyhVJN+6dOqwO+kkr5YryYtbcrt2i9rxJhGIb7G57c7d9r9akV3DaSuXMsq6ohCwUqA0YJNidNxck3IIxJYCqR1ro24Q0ZOxDXI+NvFKeNYFvl9KgCq1Sh0j+riUkj0At+GKSjotHFatnPNp53ZnAfFxVOof5zxCW5hJWP/wAJCB/iAxQZyLsSfkbIA4geZv6K48QUwp6xsyla0UVOECj5nkLMLD2I9z5HDHCzsRXHpXmenFGwc5zr9QFhmqpx/nUs8dFKi9xY1qZAPlDFlUXPkbj3PsmWUc2+9dXZdLHE+VjjmSWDjoSfqtYp5g6q6m4YAg+RFxjWvKuaWuLTuXTAqrzItwR4i2BSDY3WVI75dls6SqVljkeGJuWoyAHWp8AhJ+4c8cxkLo5nSHhb34L1JDa2sY5hu0gOPVbce9cPoojenrTE3KamElvcFfexOH00gcTbs8FfbhbNTB4+F1vqnv0z0WqkjlH9HJY+ji35gYdMMgVh/Z6XDUOZxHp7KhZNW7ZPU3279K/mSNKfit/uxQHNh7k6oizqoex49T6rTsaV5pGBCMCEYEIwIRgQjAhGBCMCFT+L81MVbQJGxDs7GQX27HbVqHsSP3cKe6zguvQU4fTTOcMgBb+rdb070v40zg1VDSxR92St0G1/lQAM5J8Abb+F8Ve7E0Ab0/Z9MIKmR78xHfvOg8VaeFK4TUqOosgLKnmiMVQ7+KgHDWG4uuZXRGKYtOuRPaRcjuJTfFlkRgQqbm9QDmqFvlo6SSYnoGfu2/ui/wD6YS7OTsC7EDCKEgayPDfDP1VU+hunMlVUVDcwtr/tSNc/w/jisIzuup+0DwyCOIcfQW+adfS6Wk+EplO8sp/Cyj27xPtiKl4Y253LHsGzDLM74R9/kq5kNU8uWVFKqF6iMiNVG5KSSC3srlrnkLjGSWIyujc3cfI/f1XRqo2x1rJibMOd+sD5i3mtZySiMNPDCTcxxqhPiVUDHTaLABeUqZRLM6QbyT4lTcSkowIWUcak1+ax0in6qEd/3szn7tK+uOfWz8m0u4eq9Vs4CjoXTnpO09B8z2LxxrmJppqavpdJBjeIHmu1wNr+BJHpjn7Oe5mJp1Gats+ETxyUs3EHr9/VXfiLL2nyySN21yGENqsBqdQGvYCwuw6Y7jgSyy4lJM2Kta9osMXkcvRZnwxMZMrqo1/SU0iVMd+ludvQK397CBmw23Zr0la0Mro3HR4LT77x4LaKGqEsaSL8rqGHowvjUDcXXjZGGN5YdQbLviVRGBCMCEYEJVxJXyQwsYoy76TY3VVSw+Zi+1h4bk+GKuJAyWqkiZJIA82Hfc9Qss0zvjur1j65ab6oELEsc4Zz+uT8ht03tjO6R19bL0lNsmnw9HHnvu2w6uPamHCX0g1tQxj+GjnYC/dcRNbqbOSD7WxdsjjlZZ67Y9LCMeMtHWLjy0V6q85+HpjPVhYrX7itq/dUGw1MfIW9hfDS7CLuXDjpuWmEUGfXp2nfYe+pZm4knklnqD2ckyd4nlS0fUn9uRe6q2ubsftYzHM3P+AvSAshY2OLNrTl/O/6NOZPUBuX2oJcmRkZA6rBDEPmSCw0RJ/4so3Y76EJJ+YDBrn3e+3yQ2zBgBvYlxO4u3uP8rd36ndhK1fLKfs4Y0IUFUAIQWUWHJR4Y1AWC8rM/HI53E79VKxKWjAhZRneYfzfNKq+9RMtNHfkUjFmt6rq+7GYnJzuJt7816mmhvNTwfpaXntOY8DZPvofy/s6HtCN5XLf2V7o/EE++GQjK6w7fmx1WH9I+6r2XVk1VmgSdg4ommAfSAWAbSC1rLe9uQHLljl7RlPJEHjbz+y6MsUVPQ4oxblA3LuvlvXCpnFFmsNXGwNPVbkjkVewf7iQ+J2fKcOF2rcj796K7WGqoXwOHPZ8tPmFsOOwvIIwIVV4x4paglp2ZQ0EmpXt8ykWsV6HYnY+HMYW95aRwXU2fQCrY8A2cNOB6vuqNl0uikzCvJOqd3SNutmbmOo3b/BjiVJ5WpbHuGZ9+9V3JW4p4KXc0AnuH281Eyi9TQS0LgieIdtCDzZbarDzsT7MPDBLaOcTDonIps9oKptS3ou5p9Pl5LTOAc1FTQwsTdlXs3/eTbf1Fm98duM3aF5radPyFU5u45jsP00Wc8MRCkziWlf9HLrhI6aXGpPvGke+Et5r7dy9FWONTs5s7dW2d3jI/PwWgfR5MRTNTue/TSPCfRTdT6aSPuw2Ho24LgbVaOWErdHgO+vmrRhq5iMCEYEIwIVFr6esqZqqBZNSRhf0saCFm7rLGFF3IK831eVt8JOIkgfZduJ9NBHHKRYngTiGoJvproLd688bZqkGXtFUpCJ5UKpFFuAeQbcDZT3r257C/PBIbNsdSrbOp3S1YfCThacyfTv081R/o+UUzGvmuI1BSJQO9NI22lB1t1PK/ocKaQ3nFdrapM4/Cx6nM8GjiU+zCaad+3qiqsjWjQgtFTk9NI3nqf8Aw12U/NbZRJJJu7/H1KwxNjibyUIJBGZ0c7v+BnWdd3FfKmeOGwmSR3ZtcdJfVPNIeUlUVBseqx728DY4Mhr4b+0oYx8tzGQAMi/RrR+lnzdv4hMuB6UyVbSTASSxKQdJvFTsx/Rod9ch3Ltc26kkk4tHm6519Pe9Z9pSBlOGR5NP9zv5jwGmEb+AAC0XGheeRgQlfE+ZfDUk03VEOn947L/iIxV7sLSVpo4OXnZHxPlv8lkfG6GKnoKFd3Cdo46mSQ7e99X3jGZ+QDeC9bs0iSWaqOl7DsHsLWYAlDRDV8sEO/npXf3J/PGnJjexeUdiq6k21c71PyWWZdVNT0Us53qq9ysYHOxJBYD94n1uuOFKOWnAPRbme3X33r1MsYmqWxjoRDP6eXqvFFTmoyeaI/paSQsB1C8z+Gv7hiHkR1QducPfyUyP5HaDXjovFvfl4q48JcaNV1EVPGoCJDqldr6mYKAQvgNR5nnbpjtMkJNlxq7ZgpoXSvOZdYDgOvu8FfMOXDVH+kimWSXL0cXVqixB5EWGx9cYq5xbESF29kPLGTObqGqvZ1lYkmp8shuIYryynwBYkAnxANh+8MceKUtY6odqch796Lo085ZG+sk6Tsh4fbyX3OK2GUfHUn6SikCsB9uG9tvIi+/hfyxETHs/Jk0ePNRBFJH/AKabSQXHUffyVg+j5BHU5hCn6MSJIvl2qk2HtYY7Gz3l0QJ97vkuftUl8MMjtbEeBVb+l+iaGqgq49iQBfweM3Un1B/w4bMLG66OwJRLA+nd7ByPvrVkyevVcxSRdoswgV1/4sY3H9w/fi7Tz78QubPETSFh6UTrdx+6vGHLiowIRgQjAhU/j3jVaFezjs9QwuAeSD9Zv8h1wqSTDkNV19l7LdVuxOyYPPqCzOiyKeszBIqlyZHAkmJ+ZEtex8DpsLchqHphIBc6xXpJKuKmpC+EZDIcCdL+PjZWSproo2nrHS8VOxpaOEEqNSjvMCNx46hv7gYm4zdwyC5zIpHhlO0854xvPoPt8lw4UzGWSpiaV4YyDsFAeQIO9oRBdYI7fMx0sR1OBpu4e/8ACvXQxshcGAnyF9Lk6vN9BmOpLkGgEjXTLJzdu/W1Go/LGvNAx2vsPFmxXTq9VoPONjZ5G4ZRt6yd9vYC1fhHLzBTIhiWLqIwblQeWtvtP1J8TYbAY0xts21l5aum5WYuxYuvj2DcOCc4usaMCFUuMz289JRjk8nay/8ADi338mbb2wmTMhq6uz/yopajgLDtP0Co2Rn+UM8MvONGMg/cjssdvVtJ9zhbee+67lT/AKLZgZvIt3nM+V1efpPDNQ9mpsZZY0+9x/mMXqHYYyVw9jWFTjO4E+SqoeJJ56yUXgoiKenQdXQWNvfr536Y4FnuY2Jur8yutaR0bKdnSk5zj1H37uhFWnr1kQg0uYKRccg7f/0f8R8MGckOE9JigkzUpY7pxHyHvyCa8K5XHTZrJHELL8Ip99Sgk+ZtfHS2ZK6Rpc7rWWunfPQh7znjPotCx1F59VrjzL3kgSWIFpKeRZlUc2C/Mo8yt9vLCKmLlIy1dHZkzWSljzYPBb2X0PiqLWVuunr56c6nqJ44lYc9BVbDyvcr/wCmOExlnxsfoASu7HHhlhil0a0nvufpdeUyX4IVyaroaEaif6x7qP8AEGI9cBm5fkzvxeSk1JqjC62fKeQz9LK7cAUJEctQwsZ2Upfn2UaBIyf3gC3oRjtUkRjjsVxNqSgvbEPh17Sbnw0Xb6Q8n+JoZVAu6fWJ6rzA8ytx74fI27VXZVTyFU0nQ5Hv+9is64brWly5gh+voJBURecd7sPT5rj0GM97ty1Ga9BWRNjrAXdGUYT27j6ea2LL6xZoklQ3V1DD0IvjUDcXC8jLG6J5Y7UGykYlLRgQvE0oVWY8lBJ9AL4FLWlxACwXhmX43Nonm37SUuQeXdUsq+g0gemMbTicL7yvd1jfwtA5se4W8cifO665bxE1LmdTMwBZ2lTvGwVi+xJtyBAv5YkOIcT2qk1EJ6KOMaANPbl80r4hzJGSCnibVFAp7+47SRzd2sd7X2F97DzxXcANy1UkDmufNILOdu4AZAfVWjIJuwppJTLKgK9mojpY49buLCzXDylRdrA7WuT0Nm5Am/l7uuXVN5aZrA0HebuJsB4ht9PIcUz4NyBnlJCNBtqeSV9VW4O3dAt2Ibcara/A9RaNmfu/29Vm2hVhsdicXAAWjH/6tw04jctQAxpXmV9wIRgQsrzXOLR12YX3lPwlKf2F+ZlPgTdvUYzYr3d3BeogprvhpP0893buB7NEx+hvJ+zpnqGG8zWX9xLj8Wv9wxeFthdZ/wBoKnHMIho31P2srRxjlrz0jrH+lUiSPzdCGA97W98WmZjYWrmbPnbDOHP6JyPYclnT04q6eKMEhGzBxJ0ZQ2pgDfkdJtv1x58OMMhJ1DPTJeiDzTzOedRGLd1h76lwNM0VJXU7n/dJ4pIWPTW23pdd/wC0cXxB8scg+IEHuHvwV8bZJ4pW/wDkaQe4e/BXng2EzVFRWkEJJaOG/WNObejNy9MdLZ0BiiF1w9oOEcTKYajM9p3dwVuxvXJRgQqPxWRSl2WjjMcrKWcObF1N1LIAArX31DnYb4oaKGZ13arNW7YrKYNIF2jIG/Hdp8yEvyrODWS9maOOTUQ799gvd2Ba9wQP1bc+mAbNp4bOA0WSi27VyPDGN3cbWB1zt91pAxddRGBCxOZf5KzffaBzv4djJz9lP8OMvQevaNP7w2f/ADD/ALD6/NX3gmT4eWfL2O0R7SA/rQObi3jpY2J88Mi5pLPdlwdojlmMqh8WTv6h9Qrfhy5KMCFzqYQ6Mh5MpH3i2BWY7C4O4L83wPLQ1YJFpIJNweuk7j0YdfA4xC47QvorhHV09ho4e/BN+NqNJWNdTd6CY3e3OKU/Mrjpc7g8jf0vZ+txoVk2bK6Mfhpsnt06xuI4r1laQS0wMqHQndmZAO0iNz2cwH2kIOhl/ZB52vAtbP31qs5ljnIYczm2+h4t6jvB6yNE4y/41XWFK6B1IHZ9uSCynkUYqSR5RubWsdxbFgXXsD799ayS/hXNMjoiDvw8esXy72hafw/lApotNk1sdTsi6QzelyfvONDW2C8zVVBmffOw0ubppiyzIwIVd45zFo6fs4v09QwhiHm2xbyCrc36bYXK4gWGpXQ2bC18uN/RZzj3bu8rMeLY+1qabLaY3SACIHxkP6Rjbw6+BDYS7UMG5eloDycElZLq7Pu3D6dy2jL6NYYkiQWVFCj0AtjSBYWXjpZHSPL3ak3UjEpaonFdb8LKzfCJaUhu01tZmQ3BKgCzjx6+JtipoYZzd2qw1u2Kqms3DdudjfjqNPLwUbI67453RqON0ZleU62C3AAXVz1bDZetsV/d1PFZwGmirQbcrJngMGgte9rA9x61oaqAAALAcgMMXRJvmV9wKEYEKm8YcWpH2lOgbtRp7xVSoOzcm593yw+OInPcuNtDaTY8UTel3W4pLw7xt2Rf4gFr2sURBbne9rX6Yu+G+ixUe1sF+Vz7APstLVrgEdcZV6UG+a8TzKilnYKo5kmwHucAF1DnBou42Czn6RYI6+laogDM1Kd20kB4z8+knnptf2Pjhc8ZAuV1/wBm9qMM5jHRdlfdfdb08EpyXN2kpYapN6jLzpkHWSmOx9bD8ieuEg5X3j0XYqaZrJ3QO6EunU736rWqOqWWNZEN0dQynxBFxjSDcXXlZGOjcWO1C7YlURgQqpxnwRFXd8Hs5wLBwLhh0Djr68x+GFvjDs966uz9qyUnN1bw+iyqs4ZrqORlQFjp73YnXdDcd5BvpO/zLbCC1wXqI66kqmAuy7cs+o6X7CkuXV8tNKHTusLgqw2YHmrqeYI2IOKg2W2aGOePC7Me8wVfKLK0kigLIRRVjFQl7mmqCSqtGf1WYWsfGx6XthGXA+RXBknfG94B/NjGv626kHrA+ymcH55PQ1n8nVbFkLaY2PQn5LE/ZblboffF2OLXYSlV9LFV034uAWO8evePMLUsaF5hGBCzbMs8BknzE2MdODBRg8nlbZ3Hl09AfDGcuuS/hkF6KGlIayjGruc/qG4e96UfRhTLH2mYVJIXV2aMQTd2+djt7X82xMEZcbq37S7Qjp42wXsMr/Ie+pa5BOrqGRgynkQbg+4w8iy8y1zXC7TcLpgVlQ+LeMVGuGEMJEexZlUr3bhrBr9etsaI4t5XBr9qNF44+kDrYW61w4W40C9ycMzO4AZEQAA2AuBbr5HEyQ7wqUO1AObLmSdwH2Wh4zL0KMCFCzTMOxCsUdkJsxQaivgSo3t5jlizRdJmm5IAkEjq3dyrvEFVRVULhZacSkAB5LKwswJ3I1Da4wxge0rnVb6WojIDm4uJ118Uo4dWjpdZmlhnc20hEMhBF+Rt128OWLvLnaZLJSNpqa/KODjusLqwSZ5VSg/D0/Zr/W1B0gDx08/fC8DRqfBdA1U8g/KZYcXZeSrWaZjAp1VErVso5IO7Ap9tj7Xv1w1rXHQW9VzZ54Wm8ruUdw0aEvg4vm7ZHe3YjumFRZNB2I09duV/yxYwjDZZo9qzNma8mwG4aJPJfKcwDL36aQXHUPA/TfmV/EgeOOSRybrL7DFIzatCCDzuPXuPf8+pX3hGqFLOaLVqglBmo3vsUbdkB8RzHlc9RhjDhOHduXFr4zPF+Itz281469x79FdsOXFRgQjAhYt9KFJN8cst9JkISFVbvkLYatvlBY7b3xllHOuV7LYskX4Us1Azdwz3deQzTHj6ilmoKR2iftYUYTFhuugKrkk87sARzuDcX54s+5aCVn2XLHFVytDhhccu/MeWvDRSvo7Z56EUsiMAJFkiksdBVZVZhqFwGVgdja9/XEx5jCUrawbFVGZp3EEb7lthlwIIU36TMt1VFBKo7/brHt1uwZfusfvwSjMdqRsee0M0Z0wk+VvotBw9cFVfjXMXslHTn+cVPdv/AFcX23PhtsPe3LCpHHojUrp7Ohbc1EvQZ5ncFmnEL/F1MGX0f6GH6tPAt/SSHx67+RPXCTmQ1q9JSD8NA+rn6Tsz8h7+Se1nEJpnWClI+HhXs9LAFZD9tmHm19x69cdSKABlivlG09tTS1bng3Hkf8aDqCm5XmMDnVTymimPND3oHPodh+FumBzXDUXHmqQTwvN4ncm7h8JVjjz6oi/3mnLL/Wwd9T56eYGF4GnoldEVc0f8ZmXFuY8FBz16OtjIilgSUsDqcBW26EkBsWZjYc0iq/C1bLMcA7icj9V74Wy2ClRjPJTM+vUr3UkCw5E7jfwwSOLjkpoaeGmaTIWk31yVhy7OI52YREuqjdwDov4AnmfTCi0jVdGKpZKSGZgb933TDFU9eJUupAJUkcxzHmMChwuLLNc4z+pglaKeGnkYcneL5l6EWNt/9RjU2NrhcFeaqK2eCQska0niRr1qEeNZwLRpDF+5Hb8yRi3It3pB2tNazQB2BJ6/NZpv0srP5E7fcNvwwwMA0WKWpll6biVDxZIRgQrFQZY9fRvT6SXhu8EhHdB+1GW8/wDrljDVRg5jVe3/AGS2rJTPwvBwe/TXxS7hKrNRH8BIxjqImMlJIdikq84z5E32Pn4AYwNzGHwXvq+MQv8AxTBdjhZ44g7/AH9VqfCuefFRHUuieM6JozzVxz9jzB/0xoY/EOteXraXkH803acweI96p1i6xry7gAkmwAuSeQAwKQCTYLOMgozmeYNXuD8PC2mAH7ZXkfQHvepA6HCGjG7FuXoqqUUFIKVvTdm7qv7t2K/5rRiaGWI8pEZf7wIw4i4suDDIYpGvG4gqo/RHOfhHhcWeCZkI8L2P8Woe2FQnm2XW260fiBI3RzQffdZWyry9ZJInbfsizKP2yNIPspb7/LDSLlcpkxYxzR8Xpr62XnO81jpYXmlNlQe5PQDzJ2wOcGi5U09O+eQRs1Pu6y7iHNXpopJpdq+tHK+9PT9FHUE+29zzXfMSRmdT5BempKdk7xGz+FH/AMncffzXLJMuagojUMrCepGlDY/VRHmb9Gbp15eBxppYrm5Xnv2v2wcPIxacevf4aDruUlx018yRgQp2XZzPB+ilZR4Xuv8AdO34Yo5jXahaIauaHoOt74Jv/tgz/p6enl8ylm+//linJW0K2/vQu/isa7uXqDP0ZgsNBT9oxstxq39LDEGMjVys2ta5wbHC25WnZdG6xqJCC9u9pFlB8APAcsZTa+S9NEHBgDtVJxCYjAhJOLaWmeAtU7KvysPmBPRfEnw/0xeMuB5qxV8cDoiZtBv39yx1rXNuXS/hjcvGG18l8xKhGBCf5XlsUcQqaq5Qm0UQ2MhHUnoo8f8AldTnEnC1dGCCOOMTz6bhx+3vt45hxNPIV0t2SIQUjj7qrbly5++JEbQqS7QmeRhOEDQDRceK6L4iMZjTd2VCPiFXmrD5ZV8jbf7+jHHNqISw3C+nfsvttlXD+Hl10+3fu7wnOT501QBXU4/ncKhaqAf08Q+0o/WHMee2+11gk84a7+tbKilbCfwsp/Ld0XfpPA9XHx7LvNmzzUqz0RRwwLbglrBTsqgi76rLYkAb4bixNu1cVtO2KYxVFx/neeFs7gFViXJc4qKZoZp4FEg72x12PNSVW3kfzwstkIsSukKrZsMwkjY428O3M3T/AIdgq4DHA8NOIFSweJmuCLWurC51bm/ri7cQy3LBVvp5QZWudjJ0IHqOCjcQz5mZ0SkWJU7x1NuCo0/ObbEkmyrc23viHF98k2kbQiIunJJ6u/Tj2lQcryPMYKiepX4Qme2uMNIF1KPmB0kg3uf7RxAa8EkJ81VRSwshOLm6HK/Zr2eCtGWV0vYtJVxrAULau+GXSv2tXQHnvhjSbc5cyaJnKBsBxXtuzvwsqTmmdJL/AD+oBFJCf5pCdjPL/WEHp4X5Df1SXYucdN3X1rsw0ro/9LF/Ed0z+kcPqqtkFIauaXMa7eFGvb+sk+zGo/VG1/Kw8SCKMyOWjbG0YdlUnJR5G3f29p3eKZJxfUdq7khkc7xNulvAA8tvD3x1eSbay+Sjac/KFxzB3HRdK7LoaiJqikGlk3lgvfSP1k8V/wCtuWIDi04XK8sEU8ZmgyI1bw6x1KuYcuWjAhGBC1LgPKaZYhNE3aSEWZjsVPVQPs/5+mMcrnE2K9XsungbHyjDc8eHV1K2YSusjAhLq/OYom7MuglIuquSoPhdrEDfFg0nNZ5amON2AkYt18vNZ9xHluYTyapIyyj5RGQyAeQBv7nfGljo2jJeerKetmfdzbjdbRKU4Zqzyp5PcW/PF+UbxWQbPqT8BUpeE5F3nkhgH7bgt7Kt7/fiOVG4XTRs17c5XBvac0zyrKIL/UQyVj/ruOzgB99z6b4o57t5t6rVBSwj+E0yHicm+/FdOI8ukrDGYtHaRJokguFKMDzUHmp6HwtiGODNVasgfVWwWxNFi3S3Z1fJJE4QrD/QkeZZAP4sM5VnFYRsyqPw+Y+qZZNlrUcgeWpp0HJ4y2ssp5gqBij3B4sAtlJC+jkEjpA3qvcrzleU0sVT8RRrWSENdVjULGAealmW5XyxkFLhNybL1k37UyVEPIiPHlrY+N7ix7k+pUqYjI8NNBSiVtT9rKSC3jpB0qfQYY2ONui5k9dtCZrcQAAyGI7u0fO65VGZy/0mZwJ5RRh/+eGBo3NWB88nxVDR2AFRWzSP7WaTH92Ij/LFsB/SlGpj+KoPcPsvqZpF9nNJh+9GT+YxGA/pUipjOlQe8fZS6fMZf6PM4JP2ZY1T8t8QWje1NZNJ8NQ09oA+66ZmtVPFoqKaKpiuCewmZAbcri/eHly8sLdHG7Ilbqevr6Z2NrQTxFvnfyVe4noqerlRqh6qlCgKqNGDGqi1wmkbX8Tfp0AGKOpi43BXSof2pFI0sfFYneQcz1nO/l81JzfKTUCOOjlgMES2jiWSzDxLA82PiT+ZvoitGLELzu0zNtGUyNkDuq+fvhwCSTcLVa84H9rN/CTh3Ks4rju2dUj4CnXCuUTU0nxE69lGqkENbU9xYKF5m5tt6YXI8OFgt1BSy07+VlFmgePVZec0yuA/popKJz1A7SA/dy9Ba2Brnbjf1RPTQn+I0xnxalr8KTEXhaOdfGJwT7g2Pti/Kjfksp2bKc4yHDqKgS5LULzglH9hv8hi2NvFZ3Uc7ciw+BU7h8VsEuqCKW52ZSjaWHg21vfpir8DhmVopBVwvvG0+BstRpM1U6EkKRzMLmLWpYHw254yFvDReoZUNNmvsHHdcXTDFVoXCso45V0yIrr4MAcSCRoqSRskFni4SVuEIB+jaaLyjlYD8b4vyp3rGdnRDoEt7CV8/wBkIj801S/k0p/yGDlDwUfu5h1c496kUfCtJGbiFSfF7t/ETiDI470yPZ9Ow3DfHP1TlRbYbDFFs0VI4wlWGQGopxNE3ySAlJEPVSw5+I5bemHxi4yK4m0HNieDKzE06HQjqv6JA+a0H/dpm8mlNv4sMDH8VgdVUZHQJ7z9V7o89BYLSUEQfpcGVvW9gffAY/1OUx1oJwwQi/ivWc1+YhC8snZqCAVRkBF/EIdQHrgaI72CmpmrgwuebDgLfLNQqvLESOJ6maTtJo9a2XUoBHd1MWvc7XsDbFg4k80JEkDGsa6Z5u4XGVx1XP0UjhegpJnSNlkaQozMdelQwOygAXO3W+KyOcM0yhhppXBhBJsSc8uz2UorAkpBp4HTShMiglwLH5r8wLc78sMFx0iscoZIbwsIsMxr3qYmWxfye1RdjL2oTwC9dvG4tuf8t64jjsnCnj/BmX4r27FMreHolikIMuqONH7U27F9Vu6m1+thudwcVEhunSUMbY3WvcAG/wAJvuHyXKh4flATTOsc8ia0iBYMVtfdhsCQDYH/ANJLxwyVYqKQAYX2eRcDO9u3d2KTk+aZkyaow80Y/XUMDbwJ7x9jiHNjvmm09RXubiaMQ6/dyuDZ/TyG1RQx36tEShv6f6nE8m4aFLNbA/KWEd2XvxUmHNKL7MtfF+yri3tucVwP4BNbU0m5z296Y5JVwzTqtOk0jjcz1DauzXqVW5FzyHLf3xVwIGa000scsgEQJP6nG9uz5K/MoIsRceeM67pF0mq+FqVzq7IK360ZKH/CQMXEjhvWR9BTvN8Nj1Zei4Dhgr8lXVKPAyX/ADGJ5TqCWKEt6MjvFDcLlv0lXVMPDtLA+thg5TgApNCXHnSOPemOV5JBT/oowCebc2P9o74q55dqnw0sUPQb9fFMMVWhGBCMCEYEIwIRgQoebZclRE0T8mHPqD0I8wcWa4tNwkzwtmjLHaFYxmuXvBK0Ugsynn0I6EeRxua4OFwvFTwOhkLHbvd18ymsMM0cgNtDAn0vuPcXGBwuLIp5TFK1/Aq0cT5dGZpIIYXMzOJddwRpYEkfsrv94wmNxtcnJdaugYZHRRsOIm9932C8cLz1WiMXjkpS2l1kKkIAe9fVYjY3FrjBIG361WhfUYWjIsvne2XHyUbJqunhzFpA4SBS9jYm4IIAFgTzNx5DFnBxZbelU8kMVaXg2YL/AESV6oxvL2Mh0tqW4uNSE9Qd9xhlrgXWF0pje7k3ZG47QnNDWU60SRO4ZviFkkTS3ybKRe1ibC/PCyHYrjgt0UsLaYMc65xAkZ6acFOzysVoZkaeObXIvwyR/wBGATzFhp7h02OKsFiDbtT6qQOie0vDrkYQN2fllkpUOYmlhWSpERqVTRABYyBbWBcg2sPv5+OK4cRs3RNbOaeIPmtjAs3j3pfklPLGsU1VI0UELFo1bZ3Y72VedifHxPiTi7yDcN1Kz0rJGBsk5wsabgbz2BVrMartZZJLW1uWt4XN8NaLCy5c0nKSOfxK500DSMqICzMbADqcSTbMqrGOe4NaLkrYuF8iWkhC7F23dvE+A8h0+/rjDI/EV7KipG00eHfvTjFFsRgQjAhGBCMCEYEIwIRgQjAhGBCMCEYEJJxTw8lXHbZZF+R/8j5H8MMjeWlYq6ibUstoRoVmlRwxVo1jA535qNQPuMahI0715l2z6lhsWXT56XNJwdb9inmwjFvA6e9b1wq8Y0zXQMe0JhzjhHh6Zpf/ACBSRn66tUn9WFSx+8X/ACxblHHQLOKKnZ/Elv1DP6qdT5XSfYpa2bzI0g+4tiC93EJ7Kam0bG93l9FJGUJ9nKpD+9OR+bYrjP6kz8Kw6U5/u+6+HKI/tZVKP3Zi34asGM/qR+Fj305/uv8ANRKjK6L7cNbB5lbr99jiwc/iClPpqX4mPb3ZfNRosghJDUtdGGG6h7xsD687+2J5Q/E1KFFETigmF+vI++5TqgZnEO+gnUDYlVlt5g21ffio5M9Se794RjnDEOwH7qtwZHUyNYQykk7kqQPcmww7G0DVcxtHUSO6Bv2LR+EeFVpRrezTEc+ijwX/ADOMskmLsXpKDZ4pxidm707FZcKXSRgQjAhGBCMCEYEIwIRgQjAhGBCMCEYEIwIRgQuFVSLILNf1VmUj3Ug4kGyo+NrxY/MeYSt+FaZjd1eT/iSO35ti3KO3LMaCFxu4E9pJ+aZUtBFHtHGifuqB+WKkk6rQyGNnRaApOITEYEIwIRgQoVZlMEv6SJG8yov9/PFg4jQpMlPFJ02gpYnCUKG8Mk8PlHIQPua+LcoTqsw2dG0/lkt7D9bprR0Ij+3I55Xdyfw5fhihN1qjiwbye0+wpeITUYEIwIRgQjAhGBCMCEY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52" name="AutoShape 24" descr="data:image/jpeg;base64,/9j/4AAQSkZJRgABAQAAAQABAAD/2wCEAAkGBxQTEhUUExQWFhUXGB8bGRgYGRwcGxsaHBseIB0hHBwcHCogICAlHCQhIjIhJSksLy4uICQzODMsNygtLisBCgoKDg0OGxAQGzcmICYsNDQ3NDQ0LDQsNDQ0LC8sLCwvLDQsLCwsNCwsLCwsLCwvLCwsLCwsLCwsLCwsLCwsLP/AABEIAQUAwQMBEQACEQEDEQH/xAAcAAACAwEBAQEAAAAAAAAAAAAABQQGBwMCAQj/xABPEAACAQIEAwYCBgUJBQUJAQABAgMEEQAFEiEGMUETIlFhcYEUMgcjQpGhsTNSYnKyFSRDU4KSosHRFjRz4fAlVGN08WSDk5SzwsPS4jX/xAAbAQACAwEBAQAAAAAAAAAAAAAAAwECBAUGB//EAEIRAAEDAgMDCgQDBwQBBQEAAAEAAgMEERIhMQVBURMiMmFxgZGhsfBCwdHhFCNSBhUzYnKS8SQ0orJDJWOCwtI1/9oADAMBAAIRAxEAPwDccCEYEIwIRgQjAhGBCMCEYEIwIRgQjAhR6ytjiAMkiICbAswFz74kAnRLklZGLvIHalnDeerOnfdBIWeyXF9IY22vflbfyxZ7LLNSVbZW5kXucuq6d4otqMCEYEIwIRgQjAhGBCMCEYEIwIRgQjAhGBCMCEYEIwIRgQjAhGBCMCEYEIwISTPOJI6WSNZQdLgnUN9JBHMdRv0xdsZcMliqa5lO9rX6Heleb5tl8jLNJIsuhGAjsTfVb7JGx2tc+OLta8ZBZaioonkSPN7A5fZJ+HKijRI1nHYTxSa7lSCwNyt2te1iNj4Yu8OJyzCyUb6ZrWiUYXNN9NeGasi8YwPNHDDeQu1i1iFUe4uT/wBXwvkiBcrojaUT5Wxx538FY8KXRRgQjAhGBCMCEYEIwIRgQjAhGBCMCEYEIwIRgQjAhGBCMCEYEIwIRgQjAhVXi9QtRRTMBoEhRr8u+Ba/3HDY+iQuXXgNmikOl7eKb1GXU8QaUQRBlF76VX3LW29cUDnHK61uhhjBkDBcdnqq02dirnhg7CMtcmQsusKqm+xZQd1HUC2oDnfDcGEE3XN/FCplbFgF9987eQ1Hheyl11OhzKljjVVESPIwUAAA7Dl5gffiAeYSU6VjTWRsYOiCVbcJXVRgQjAhGBCMCEYEIwIRgQjAhGBCMCEYEIwIRgQjAhQ8rzFJ0Lpewdl38VNvx5++Jc0hKhmbK0ubxI8FMxCavE0gVSx5AEn0GBQ42FyodPnMDqGWaOxH6wB9wTscWLSNyUypieLtcPFLM/zOUskVKya3R3DbNfQBZVvtck9eQxZjRq5ZaqeQkMgIuQT4bhuU/KqxxDF8VpSV9rXAud7dbXKi9sVcBc4dE+CR4jby2Tj79FUuK6WaaqECzh1l3EQH6MKL3bw368zvh0ZAbey5VdHLLNyQfcO3cLbymlBWJV0kkFSxjkQaZbmxBU7N53I+/FSC112rTFI2pp3RTGzhke7eoPDNIKFZZpytwLMb3YEhWCjfqSQfEjFnnHYBIoohSNdJIe3juNvl2hKXFV2yTtL8OasmzHkoX5FJ6Ai23Xa/lbm2ta9lkIqOUEpdh5TytoL9a0iKoUFULqXK36Xa1rm3hfGa29ekDwLNJzsq1Q5nWRyp8UECSymMILXUaSQykHcdDfDS1pHNXNinqWSDlrWJtbu1v9VY2zKEc5Yx/bX/AFwqxXR5aMfEPFFBXxzAtG2pQxW45Ei17HqPPAQRqiKZkouw3ClYhMXmRwASeQFz7YFBNhcqPldcs8SSpfS4uAeY9ffEuFjZLhlErA9uhUrEJqMCEYEIwIRgQjAhGBCQ5t8S1QiRu0cWi+tUVwZL8n1clA38/wAmNw4blYZ+XdMGsNm21sDn1quZFHVxwhomJJnYdmsYKmzWcu53UbG1vDzwx2EnPgudTCpZHdp1ccgMtc7nd1divdVVJGheRgqjmSdsIAJyC7j5GsbicbBZpxFxvLKxSAmOPlcfO3nf7PoN/PGpkIGZXmaza0khLYsh5n6JXw5w7JWM2khVX5nO/PoB1OLvkDFlo6F9U42NgN6e1vAc0A7WGcMyd7l2ZFvA6iPvthYmByIW+TZEsQxxvuR3fNL6GtnzA/DzVNtroCi95gNhcWIPnv1xYgM5wCzxSy1p5GR/ZkM/RWvJKaHLoEMin4iXmqjVIx56VA6D7vwwlxLzlouvTMioohjHPPeT1DsUbMFSpkMtOXp6yNdWmRdJdR4jcH138D0tIu0WOYSpQ2d/KREskA0Itce/uouXt8Sq1ldIvZK1o4VBsW/d3JJPTcn02xJ5vNalRf6gCoqTzQcgOPz97lYmzCnqr08qOpYbJKhQtbql+o8t8LwubmF0TNDUflPBF9xFvBUmqy+XLQZVm0SMzKiaFYtGD8xJuBtY2t4ezw4SZWXEkhkoRja+xJIAsDlxXvLclqcy+tlmGkbAnc+dkWwH4YHPbHkAiGlnr/zJH5e9y8cQcESU8ZlVxKq/N3dJA8bXNx474GTBxsoq9kvhZjabga7vql2R8Sz01gjao7/o23Xzt1Ht+OLvja5ZqWvmp8mm44e9FqWRZ5FVJqjO/wBpD8ynz8vPGN7C05r1VNVx1DcTD3bwl2ciqeZo42KR9ndT2YZHbfUJGO6+At44s3CBcrPUcu6QtabC2WVweNzuSjh5KpIKVo3ZlZrGMIugRljqLP8AMG639sXfhJN1kpBUMijLTcE6WFrb7nVXvCF3EYEIwIRgQjAhGBCjZhE7RsI30PbutYHfpcEWtiRa+aXK1zmEMNiq3ki1VRAk3xpXVe47FO6QSDvfyw12FptZc2mFRNEJOVtfqCWUtTHTgxpmgtqJNodYuefeFxz88WILs8KzMkZAMDajyv55r1FwzFVF3FYJmIJCqAoDkbEqCbb78hfByhbuUigjqCXcriPz42XrKODmp6uBm+sTSSxtsslj08OVievhtgdLiaVNPswwTsccxbzTxUgy9SqB2Mz3SJe8xawuF/ZA6k7YXm/VbgIqIWbfnHIb+5RWzKOv7SjcSQuN2AKm4UgkagSL35jE4Syzkrl2VmKnddp36eqpmd5QaKrjCMWF1dCefzcjbrcYe1+NpuuLUUppKloaeBHirDW1syVk1Wq644W7F0+0EsCWX+1v/wAr2WAC0NXRlllZUOqALtbzSN9tb+PuyjZ7mss5+LiXTBTkBWIs0hchW9rG3/PlLGgc06lKqqiSb/URizWacTfI+/YWcK5hZ4tYbsoL3IXXZpDYEgb78gRc/fi0jdbb1moJ+c3EOa3qvmfdl2qKl/htKyNNMkplD6ZO4iAA96S1rHpvztzwADErue/kbB2Jwde9nZAdZt8154wZqmrhUbdpHGFvyGvf8z+GCLmtKrtHFPUMaN4Fu9WWKjhylGlLyPrsunbdhc3HK21+Zwq5lNl02xxbNYX3Jvl3qdHm6VINPIjwmaM6CdJDqRvoYEgkDe2K4S3Mbk8VDKgck8FuIZaZjqOYSziDhNWFLDChCqxDN1CGxYk+N+Xni7JbXJWar2c1wjjjGQOZ6t6if7CpGjNJU9mQ5tJcAaLCwYEixvfkcTyxJyCT+6GRtJc+2evV1r0MzRV7MZmAoGnu0+wFrfMNvxwYTrhVuXa3mCo/4/NMsmyeUQqKevvEPltEjDnuL6j16Yq5wvm1aKemkEYEU3N7AVL4NqJpYjLLKXDMQndVe6pIvsOZIOKyAA2ATtnvkkj5R7r3OWmisGFrejAhGBCMCEYEJHHxEmmokfSqQuU+bvMV57dLnYDri+A5BYhWtwve7INNuvL3kkctM0WX06Skqkkqmc8rI7FiD4DcA4Ze7yQsLmGOkY1+QJ53Yc/oCm+ZZylK1PFFEGSU2GggAbgCwA3536csUazECSVrmqm07o42NuHcF2z/ACun0GRoSXHymIWlLHYWK73v47YhjnaXV6qCHDjLc+rXyVao5MyjlWVoZJEVSulmXUUJvvY/Ny3thp5Mi11zYzXskDy0kAWzIvb69dl2quJYhWQSyK8dkZHSRSCl7WYeI6bdMQIzhICZJXRioY9wIyIII061LzPPqKnDzQdk87/q7k3Ivcjl4+uIax7sjomT1lLBeSOxceCiUMLZjWLUlClPFbRq5sQbj/FufQDFieTbh3pUTXVtQJiLMbp1+yjN8vf4xoDII6epYSM3IsVFmQHlcne3hb0MNIw33hFRC81BiLrMfn4ahRc0ygrKaSnkBgls7pfUYtBBJv0v0vzxZrrjEdUqemLX/h4jzXZkcLfVQeFXkgWORCoWoPZl3F1Rlba4BHMct+eJks7I7kmgxwta9uj8rnQEH5qWKuoMPYDsi1RJKmgX1C7nU97/ACg3Frche+Is29+Cbyk3Jclld5cLb9cz2f5Tfi7InAhnpxqkpwo09WVDcWHWx6eBxSN4zB3rVX0juZLELllvALlBxZS1bNFUoqR2Ur2n62+q56WOwPhf0xJic3MKrNo09Q4smFhla/HeuefZ9TdrSxxsCsLhyUFwAqkBFtzvy2wNY6xJUVNXBykbGHJpvl1bh2r7nOY11QU+Gp5I0Rg4Z7KzEcrgkd3y3vga1jekUVE1XNbkWEAG+eRP2Uvh7LVlJNXFI1Qu5M3eSx/qwO5a/S22Ie63R0TqWASG87SXj9WY7tyY1md9lVxUoi7si31XsBz5C2/LffrioZdpcnyVXJztgw5HeotCqJmDpBbQ0WqVV+USarKdtgxF9sSb4LlLiDG1ZbHoRmN175d65cPVnYUskPd7WmL3Vzp1LqLA+hB2OB4xOvxVaSTkYHR/Ey+vbe/erHl1WJYkkAIDqGseYuL4WRY2XQikEjA8bxdSMQmIwIRgQq3xfxBJSmERxhzJq2N793Ta1vXDY2B17rm7QrH05aGNve/y+qqMufuZTI1BGZV7xJR7jwYj/M4dgFrYlyTWPL8ZhFx1HxU2q40qSgElIuiTYalfS9/C+xxURN3FOftSfDZ8WR43sfql9DnjRSExUEayWvsr6gPEAm4HpixYCM3JEdY6N/MhAd2G6YNx5VAFjTqAOZs9hflc4ryLeKedr1AFzHl3ry/H9SACYEAPIkOAfQ33wcg3ioO2ZwLlnquFZxtK6DtKWJkPLWrEH0ubYkQgHIpcm1ZHN58YI6wbKLHmhDXGXQ3G/wCjc+m2LYf5ksVBvlAPApi3HlSq3NOiryB0uB6c7YryLTvWg7XnaLmMAd68VXFlRKpSSjRxz0lHPofz3wCJozBUP2jNIMLoge4rhS8UyQxsI6OONTcMQrDy3Pl54kxgnMpbNoSRsIZEAO9Rcp4jkhpuy7BJIrm5dWINz16Yl0YLr3SoK6SKDBgu3rXbLOKGiLGGjiU27xUOSB5m9wMQ6O+pTIdoOjuY4gPFTG+kScc4Yx1+1y+/EcgOKadtyjVg81DreIzI/wBZQwlz4o2o/wCZxIjsMnJMlcXu58Iueo3XSk4peG5jooUtzIRgR6nAYwdSrM2g+K5bCB3FSF+kOc8oYzYXNtXL78RyA4pg23KdGDzXqP6QKhr6YENudgxt674OQbxUt2zM7Rg81GquK5KoaXpI5Qu/yudPncG4xIiDd6W7aL6gWMQdbtXyg4weBPqqWJEJ5gNYnzN9zgMQJzKiLab4mcyMAd681vEjzsrSUUTsBsSrk2/zH4YBGBo5Elc+UguhB7inXD/GMstRHA0KIDcbBgQApIsCfLC3xANvdbKTackkzYnNA/wrzhC7iMCEYEKgfSobGmI5/Wf/AI8aafevP7cNuTI6/kobZgGWkkkFjUOqTsTsyQuBv5Ne7fu4nDmQNyWZ8TYnu+MgOPENNvPf2LhC76swSYmwBbvdJBIOztflfpbpibDm2S2ufinbJoM+++Xip1Qr/wAoVrWawp3332+qW2/5Yr8A7U9wd+MlP8p9EmhneSiqSxLM0sQ/AgAAeQAt5DFyAHhY2vdJSyE5kuC8ZzG/w1GtmuEluLG4tIb3HSw+62JaRiKpUNcaeIW0DvVMKEpJRwU0lgJWk7Nz9iRWGn+ybkH1xQ3Di4LTFhfTMhf8V7HgQcvHRTnk7NqvtWlQKtMGMZ742F7G/jitrgW61oLsDpcZItg01SvLUkqoJKZy3aJKso1XvZjaQm/hq1+5xd1mnEFkhD6iJ0L9QQfHXwvdSqHNFk+NlZ5VjvEAYzZwgey2udtufqcQW2sE2KoD+We4kN5umtr5KdkTuIAxLmQSTMImuO2OgHS1+ex1WtvijtVopi4Qgm97uNv1ZaH1SLhRe2jmpWawbTILnYaGGv70/LDZMiHLn0H5rHwE62Pgc/JOK6BX78B0iu0KADbQiX7YnyFlv6nCwba7vYW2Vgfzo/8Ay2HYB0vQeag8UwdrAsyhB2TGIhHRvqr/AFROhiBYbe+Lxmxsd6z1zBJEJG25ptkQcvh0J7EVmo11KdzZae532vp5+pP44BbAe9EuI1UR4Bq+cY6tN4WJpzI/aePb6jq7T2tp8vxItc9UbRxYbxnmXN/6r53+XUvvCEIjTtHCETN2RDui/U2tIRqYX7xA2vyOCQ3NhuRs9ojZjdbnG2ZA5u85njbwXHLaRoGr4iT3IHHqNS2Pupv74HEODSqwROhdOzg0/byXGaSSKkpWhLKe0cvpuPrLqU1eN0tYeF/HE5Fxullz46eJ0eWZv25Wv3adSseZSQqJopABFLU6SR/RuYkbUOmz8/fCm3yI4LpTOjAfG/oufbsOEG/jquKRtDKY5HZezy8glDciz813G/huMTqLjiqgOikLHG1ot3buSrhyUtmcbancEtpaT5mURsFJ9hi7/wCGsdGS6uabk65nW1jZarjIvVIwIRgQqrxzw/LV9j2Wnua76jb5tNrbHwOHRPDb3XK2nRSVOHBuv8lW5eDK5kVGdCi/Kpc2HoLbYYJWXuuc7ZdW5oaXCw61FGU1M7Gm+KikaPnF2xJXTtutunLyxAnivlqtE2xNpckDJ0d1ybdX2TI8NZnYDt9lFgO1bYcvDw2wcpHwSvwFfYDHp1lc6PhTMYhpjlCAm5CyEC/sMSZYzqFEezq2MWY63eV7bhjMinZmYaLW09obW8LWxHKR3vZSaCuLcGPLtKjycF1zIqMyFEvpUubC/O23XFuWZe6W7ZVW5oaSLDrUpOHszBJE1i1rntTc22F9vDFccfBNFFtAG4f5qKvBtcGZwyhmvqbtDc6vmubdcW5VmiUNl1YcXA5nr46rpRcJ5hECIpAl+emQi/rYYgysOoVo9nVsQsx1u9QMzoaiJlSeshRge0UPPZgxJ7w6g3vvipnibqtEexNqTtuy5APXqotPQPJLdKumaV7juzKGYsLHYDe4v64BUwnIFEn7O7UYTI5tuJz+ic0/CeYJYI6rYEC0h2DG5A26nnixlYdyzs2dWs6LvPxXmDg+vRGRWQI/zKH2PrtgMrCbqG7MrGtLWkWPWpL8P5obXm+U3H1h2PLwxGOPgmmj2gfj81w/2TzD6zvr9Z8/f+b123xPKsS/3dW87nDna56rzNwfXuEDMhCbIC/yjy7vlgErAodsyscACRlpn9lKXIM0DF+1XUQATr3IF7A93zxGOPgm/g9oYsWLPt+y8RcOZkrMyygM+7HXzPQ8uY8emDlI+ChtFXtcXB2Z6/soGY8O1UcWmeaFIi+r6yUAazfe7Dmd8BmjbmUM2PXzDkm87fbXv0TCDh/MhZlmT5AgOsHuDcC+nlg5SM7lYUVe09IXtbu4aKXkvDVWtYlROyta+o6rn5Co2t6Yh0jcOEJlPQ1IqRNKQf8AFlesZ13EYEIwIRgQjAhfnqqiqJMxqWpQ5lSaWQaPmADm5Hjz5dcY8y42X0BjoWUcbZrYS1oz00V44Z+lJdo65SjjYyqNr/tpzU+l/QYa2b9S4lZsA9OmNxw+h3+8ytEoMwimXVFIki+KkH8sOBB0XnpYZIjheCD1qTiUtGBCMCFBzTN4KddU8qRj9o7n0HM+2ILgNU6GmlmNo2krOeIvpQZz2VBGbnYSMt2P7iePmb+mEOm3BeipNgtYOUqj3bu8/TxSSPhtYR8Vm0jAt3hAGvNKf2jfYe/uuK4bZu+62mudJ+RQt0+L4R793Xp8npcyBkobU9SBdqVjZWt1jb/r0XmTCHdHwUCpqKE4KnnM/Vv7x771OyL6QKmif4evjdgu1ztKo99nHnf3OJbIW5OSKnY8FU3laVwF/wC37e8lpeTcQU1ULwSq/wCzezD1U7jD2uDtF5uoo56c2kbb08U0xZZkYEIwIXxmtudhgQBdVLiT6QqWmBCMJ5eiRnYH9p+Q9rnywt0oGi61JsaonN3DC3ifkPYWR8T5rV1emoqAwjJKxixEYtzCX5+Z3xncS7Mr1lFT09NeKLpb+Pf9FvPDkuukp2/WhjP3oDjU03AXhatuGd7eDj6pjiyzowIRgQjAhGBCMCFjPAkpXM61xzWOdh6iRcZY+nft9V7Dabb0ULTvLfQrl/tTRVoAzGn0ScviIef9oc/4vQYMYd0gr/u+qpTekfdv6XfL2F8j4KLHtMtro5etg/ZyjwGx/PTgwX6JUnagAw1kJHddvvxUkT5/BzEzAdNKS/iNR/HE/mBKwbIm3geI+i9/7UZ5/wB3l/8AlW//AFwY5PYUfgNlfrH9w+q8MmfVGx7ZQfNIrfk2D8wqQdkQ55HxP1ChtwlBExfMa+MN1SNjJKfU2JH90+uIwgdI/VOG0ZZBhpITbich770TcZQUylMspxGSLGeUBpD6A3t7m37IwYwOiEN2ZNOcVY+/8o09+7qm1lZJK5eV2dzzZjc/9eWKLsRxsjbhYLBc43KkFSQQbgg2IPkcCuQCLFXCi447RBDmEK1UY5PylXzDdT9x88Xx7nC648mysDuUpXYDw+E93+exdk4Zo6ghqCtEb9Ip+4wPgGG59gfXBhadCqGuqYBaqiuOLcx4f4TNYM+pNlLyqPNZQfv7+JtI1Zi/ZFRrzT3j7L1/txm67NR7+dPMD/FgEr948io/dWzXZiX/AJN+i8NxVnc2yUzJfqtOw/GS4wCSQ/4UjZ+y483SX/8AkPlYqLU8L5pUAvWziKMczNKAoHjpUlR72xGB56SayvoIDhp2Yj1DPxOfquEa5VRblmr5hyAGmEH8iP73pg5g6/RMJ2hV5Ack3/l78FM44zNqrKqSoZVQmZxpXkANYAHsowPddoPWk7NgFPXSRA35o17vqtL4RP8AMaT/AMvF/AuHRdAdi83X/wC6k/qPqm+GLIjAhGBCMCEYEIwIWJ8C/wC+1/8AwJ/4xjNHqV7Paf8Atof6m+hVUyXJJ6pmWnTWyi5GpQbcr94i+/hijQToutUVUVOAZTYHtUfMKJ4ZGjkGl1NmFwbH1UkYgi2qZFKyVgew3BVlFHmsEaSB5kjYqFPbrpOv5bfWW3xbnBczldnTPLLAkXvzTfLXcpGcZjnFKitPLLGrGwJZCSbX6En3xJLxqUunh2ZUOIiaCR1FL6anzKvjZ1eWaNTZtUw0ja+6s42t5YiznLQ99DSPDSA07svmAo9BwdWTRiSKHWjXsyvHY2Nj9rxxAaSMgmS7TpYnFj3WPYfouVXwtVxSRxSQlZJbiNSyd4jnvqt9+AgjIhXj2hTyMc9rrhuuR+i71XBVfGpZqaSw520t+CknBhdwS2bUpHmwkHmPVLMqyuWpk7OFNb2J03A2HP5iMRmdFqnqI4G45DYKfmPCVbAheWndUHNhZgB4nSTYeZxOFw1Czw7RpZXYWPF/D1S3LsulncRwxtI56KL7eJ8B5nEWutM00cLcUhsE9qabM6BQWNRCnIaXJQeR0sVHocW5zepYWPoKx1hhcezPzF17oeMczkZY4p5HdtgoVWJ/w4A5/FVk2ZQMaXvYAO0/VM84bPEjMkzTqgFyUZRYefZm4HniTyg1WanGyXPwxgX67/NVygymsrizRh5ylgxaQEi/L52vY/5YrYnTNdGWopqSwdZt+r6BK6qnaN2RxZlJDC4NiOYuCRiFqje17Q5uhVxzZv8AsKjH/tD/AJy4n4B2n5rjwD/1SX+kf/Vazwd/uFJ/wI/4BjRF0B2Lym0P91J/UfVOMMWRGBCMCEYEIwIRgQsW4JX/ALQrl/8ABqB/jGMrOkR2r2W0T/o4T/M30XH6HD/Pz/wW/iTEQ9Idn0V/2g/2o/qHoVVM8a9TOTzMr/xnFV1aYWhYP5R6K+8bN/2Ll/8A7v8ACJsXd/DaPei4Ozh/6lN3/wDYL7xM5rclp6nnJAwV+p/Ub3J0N6Ys7nMB4Iox+F2k+Hc7T1HzCWdoaTJQOUlbIfXsl2Psbfc+K6M7VpsKnaV90Y8z78k74SpppcjmSAMZDIdAU2PNCbG4t164s0ExmyxV7449ptdJpbPzVYqIKuGsooatyzLIjopbWUDyAEav7I2BIHTmcKIIIB6vVdNr6aWnlkgFgQQcrXsOHetFro6lc2EwZkpEiHaszWjOzdCbE3tv0w8h3KX3LzsboHUHJkXkJytruVH4aqY5c9WSEWjaWQr5go+9ulzvbzwoH8wW4/JdysY+PZZbJqAPUeit+StVfytVli/wgDatd+z5C2nVtfne3S98MbflDwXIqBB+AiAtynVr3pPWSLRZVJNS9xqudgrrswjLPoAPMfVrt4aj1xHRZcb1sja6qrmxzZhjRcddhfzPkon0WZw8sslHOxlhljY6XJaxHO1+hF/cDERnPCdE3bdMyONtREMLmndkpeR0H8nUmZVC/pY5GgjY2JABUKR6lgT+6MS0YQSlVM342eniPRIxEeNx5HxSD6PuJJkro1eV3SZtDhmLXLbKdzz1W38L4qwkOW/atDE+mcWtALRcWy018leeF8qWlzStSMaUaJXUDkAx5AdAGuB5YuwWkIXDrag1FDC52oJB7vtZYs7kkk8ybnCV7MAAWCuOdbZLQDxllP8Aif8A1xYizB2lcem//pTHqHoFr/CQ/mNJ/wCXi/8AprjRF0B2LyNd/upP6j6lNsXWVGBCMCEYEIwIRgQsb4NW2dVKeJqF/wAZ/wBMZmdPxXsNoG+zY3f0nyUf6Goz8e23KFr+XeQYrCDiHZ9Ez9oCPwo/qHoUqzDhWqeWokMTRxI0jtJICq6QSbi4u1xy0g3viMJzK1RbQp2xxsDruIAsMzf5d6s3HMJGS5fcHbs7+V4m54s4HA33uXM2a4HaU3f/ANgo/wBFM6zJVUEh7s0ZZfI20tbzsVP9nEx53ad6btxhjdHVN1afuPn4pP8ASVWq1UII/wBHTIsSjpcDvfjt/ZxD9bcFr2PERByruk83Py+verNw9TynIJRErl2clAgJY99RsF36H7sWb/DNlzKt8Y2q3GRYDO+mhVbhyit7ejmqg4JnijjEh+sIDauR7wC9S3iPZZacr8Quk6opeSljgt0STbTS3Zn1cFo+d18ctXLltQbR1EKmI+D77C/W4BHmPPD3EF2ArztNC+OnbWRatcb9ns2PUVn/AAZlMlNnMUMg7yM+/Qr2b2YeRGEsBxgFd/aFQyfZzpGHI29Rkuf0jZ1UGrqIGlfslfaO9ltYEXA5+O+B5JcQrbIpYRTslDRitqnGWr8fkpp47NPTNqCdStyRb1UsPUeeLDnMsNQscx/B7S5V2THjX31gFcPosyiSKoeqmVoooY2u0gKi59fAXJ8NvHBEM7q+26lkkQhjOJziNM0w4czNcwizGluA8zvNEG2ve1h/ZKqT6nwxLTiBCz1cDqJ8E+5oAPz8blV7gjheoNfF2kMiLC4d2ZSANBuBc7G5AG3ryxVjSXaLo7Sr4RSuwuBLhYd6vnDOaCpzStkj70aRJGrDkbE8vVtVvEYuw3kJXBrKcwUULXZEkn33WWVJwxVaJJHheKONSzPKpQeQGoXJJ2AF9z0wqx1svVGvp8QY1wJJ0Gf+E74sOnLMsTxWRvxH+uJd0AsNCL1tQ7sHvwWzZDDopoE/ViQfcgGNTdAvH1LsUz3cSfVTsSkIwIRgQjAhGBCMCFj+VjsuInX9aWT/ABoW/PGYH8xeum/M2QDwA8jZKsoyLMS9Q1EXVRM0bFJAl2Q8iLg7BvxxVoceitU9XRBrG1GZwgi4vr/hTarhnO5EKSNI6NzVpwQfUasWLXnVIZXbLY4OaACP5fsvlbwvnUqFJS7obXVplI23G2rAWvOqmOv2XG7EwAHsP0USj4DzSJw8SFHHJllUEXFjuG8MRgenSbXoJG4Xm46wfoucv0eZkzFmiuxJJJkQkk8yTq53wcm7grN2zRNFg7LsP0TGn4bzuNQiPKqqLBROAAPIasTheFmfW7KeS5wBJ/l+y+S8MZ0zpIxkZ476GMykrqFja7bXGDA/VS2v2W1paALHXI5+S45jwdm85Vpg0hX5S0qEj0OrEFjzqrRbS2bCCI8r9R+iknh3O9SPd9aKVVu1TUFPMar3PLricMmqX+N2VhLbZE3tY28FBr+Bs0mcvKmtyLFmkQnbl9rEYHlPi2rs+JuFhsOwr7QcD5rA4kiQo45MsqA+nzbjywYHjREu1dnytwSG47D9FOzbh7O6ldExLr+r2kYB9QpAPviS2Q6pEFZsqB2KPI9hSyD6PsyRgyR6WBuGWVAQfIhtsRybuC0u2xQuGFzrjsP0TeuybPZozHIzMhFiO0jFx4EggkeRxOGQrJFU7JifjYM+wqLlnCmcU4IgBjDG5CyILn78AY8aJs20NmTEGTO3UV4z7KM47CQ1LO0KjU4MiEWXfkDvY74hwfbPRTS1OzRK3kRZxyGRXH6QBpp8tj6rTA282C3/ABGKvGQHUr7KN5qh/F/pdbhCmlQPAAfcMbF4lxuSV7wKEYEIwIRgQuFNVo5cIwJRtLDqrDofax98QCCrvjcyxcNRcJBLmbxZokBYtFURFlU76JEvfT4AqOXjv1OKXIfbit4gbJQmUDnMdbtB+h38FQ+I/qeII36NJEfZgqH8b4U7KRd2k/N2S5vAO8s1dOCbJU5lD1Wp7T2lW4/LF4+k4da420buhgk4tt/aVyy2FWragPFM+mpBWRXsifVI1mHaA2vc20kb4G9I9vyVpXObTMLXAXZmLZnnEZZH1BXfKqBa1JZZnl19rIihJHTsgjlVChWA1baiSCST4bYGjGCSqTzGlc1kYFsIJuAb3Fze403W+ag0FfLUijp5pG0v24kZCUaX4d9CgMpBAPzNbnbwviA4mwPX5J0sTIDLKxuYw2BzAxC5yPDQXU5stWOqFKGkNPPC7tGZHujRum6vq1qG1WIBtti1rOw7ikCYvg5YgY2uAvYZgg6i1ja2tl44RyqMyVDnWWiqpFS8khAXSthYtY8zzBxLWjzVq+d+BjcrOYCchrc9SVcHSMs1N3pEV1qAxd2ZZmWVtIUaiFZFBNzYkbC++FsPOC1V4aYpMgSMGgALbtFycswT25rvmPFWmuDiUCnifsHTfva/nkvysjhV9n97GTndSXFQYqbDh57hiB7NG8cxc+CfVf8A/pQbm3w8ptc2uHjANuX2j9+LH+IOw/JYWf7N/wDU30P0XNif5XUXNvgibXNriZd7cr2JF8T8fcrgD8AT/wC4P+pUjjPMXgpHeMhXJVA5Fwmtwuo+l7+uIkcQ3JL2fC2acNfmMzbjYXt3rpR8OQxsjgytIu+t5pGLG1iWBbSb+FreFsWDAFWStkeC3IA7gB5ZXUPhAXWsuSf53KNyTYbbC/IeWIZv7U6vyMVv0NSdJG/kFm1Nq7Fjq1HVfUd788LP8I9i1EA7UAtliHZouHFesTSaO11JRIylHZezYSMO0IBuQBzADEgWtgk1y4JlFhMbcVrGQg3AzFhl37sxbimn0g1R/kqQqwcyLGqsOTa2XceoviZj+WVm2WwfjgHC1r91gfRUfjmPXmtLANwiwR29W/0IxR/Tt2LtbMdhoJJeOI+Sv+bZm7ZjTUiOVXQ00lubAXCLfoLi58RthricYauDBA0Uck7hc3wjq4n6KwVlWkS65GCrcC58SbADzJ2ti5IGqwRxukOFouV3xKojAhGBCy7gnMZGzWpkAPYTtIAfskxEaT6hT/iPtljkBlIHvgvTbRhY2hjZ8Tbduevn6Jlksq5jVU1dGQDBrjmjvyur6GXxBJ/6scMacZDlnqGmigkpnfFYg94uD2e9VX/plhMdXTzDmUt7xtf/AO4YpNkbrf8As+7HA+M8fUfZW7KpgM2ltyqaSOYHoSh0/li7f4p6wuTO0mgbf4HlvjmrHl+WLC8zqzEzPrYNawOkL3bAbWA535YYG2ueK50s5ka1pHRFvmoc/DiF3eOWaHtTeRYmAVzaxO6kqxHNlIJwYU5ta4NDXtDraEjMdWouOo3XWqyCF4o4wDGIbGJozpaMgWup9Od7g9b4CwEWVWVcrXuec8Wt9D2+8ty6ZblCxM0hd5ZWGkySEFtINwoCgKovvYAX63wBtlWaoMgDQA1o3D1zuT4r7lWVLAZirMe2laVtRBszWuFsBtsOd8SBZRPUOmw3HRAHgoFDwpHFotJK3Z6+y1Ffq2kvqZQFALbndr26YqIwFol2g+S/NAva+udtBrpluspcOQxLSGk3MZQoSbajqvdibfMSSb254nAMOFJdVyGfl9979WW7s3KNJw2CYmFROrxRGIODGWKkgnVqjIJNhv5YjBndMFbYOBYCHG9s7X7iOJX2q4cDSrKtROkghEOpShJXVqJOtD3ibXI8OmJw9aGVpawxlgIxYt+trbiMgmdTQpJEYpBrRl0sG3uPM87+eJIBFiszJXMfjbkQbpLUZetJGZpKmpaKEatBdSLDoSFDN6MxxQgNFycgtjZnVD+TbG0Odlex+th3Bd8tyFUcyR1ExR5GmKXTQzPvzCarcrDV0GLBvWqTVZe3A5guAG3zuLd9vJcJ+D42ieDtpxA9/qgyhVJN+6dOqwO+kkr5YryYtbcrt2i9rxJhGIb7G57c7d9r9akV3DaSuXMsq6ohCwUqA0YJNidNxck3IIxJYCqR1ro24Q0ZOxDXI+NvFKeNYFvl9KgCq1Sh0j+riUkj0At+GKSjotHFatnPNp53ZnAfFxVOof5zxCW5hJWP/wAJCB/iAxQZyLsSfkbIA4geZv6K48QUwp6xsyla0UVOECj5nkLMLD2I9z5HDHCzsRXHpXmenFGwc5zr9QFhmqpx/nUs8dFKi9xY1qZAPlDFlUXPkbj3PsmWUc2+9dXZdLHE+VjjmSWDjoSfqtYp5g6q6m4YAg+RFxjWvKuaWuLTuXTAqrzItwR4i2BSDY3WVI75dls6SqVljkeGJuWoyAHWp8AhJ+4c8cxkLo5nSHhb34L1JDa2sY5hu0gOPVbce9cPoojenrTE3KamElvcFfexOH00gcTbs8FfbhbNTB4+F1vqnv0z0WqkjlH9HJY+ji35gYdMMgVh/Z6XDUOZxHp7KhZNW7ZPU3279K/mSNKfit/uxQHNh7k6oizqoex49T6rTsaV5pGBCMCEYEIwIRgQjAhGBCMCFT+L81MVbQJGxDs7GQX27HbVqHsSP3cKe6zguvQU4fTTOcMgBb+rdb070v40zg1VDSxR92St0G1/lQAM5J8Abb+F8Ve7E0Ab0/Z9MIKmR78xHfvOg8VaeFK4TUqOosgLKnmiMVQ7+KgHDWG4uuZXRGKYtOuRPaRcjuJTfFlkRgQqbm9QDmqFvlo6SSYnoGfu2/ui/wD6YS7OTsC7EDCKEgayPDfDP1VU+hunMlVUVDcwtr/tSNc/w/jisIzuup+0DwyCOIcfQW+adfS6Wk+EplO8sp/Cyj27xPtiKl4Y253LHsGzDLM74R9/kq5kNU8uWVFKqF6iMiNVG5KSSC3srlrnkLjGSWIyujc3cfI/f1XRqo2x1rJibMOd+sD5i3mtZySiMNPDCTcxxqhPiVUDHTaLABeUqZRLM6QbyT4lTcSkowIWUcak1+ax0in6qEd/3szn7tK+uOfWz8m0u4eq9Vs4CjoXTnpO09B8z2LxxrmJppqavpdJBjeIHmu1wNr+BJHpjn7Oe5mJp1Gats+ETxyUs3EHr9/VXfiLL2nyySN21yGENqsBqdQGvYCwuw6Y7jgSyy4lJM2Kta9osMXkcvRZnwxMZMrqo1/SU0iVMd+ludvQK397CBmw23Zr0la0Mro3HR4LT77x4LaKGqEsaSL8rqGHowvjUDcXXjZGGN5YdQbLviVRGBCMCEYEJVxJXyQwsYoy76TY3VVSw+Zi+1h4bk+GKuJAyWqkiZJIA82Hfc9Qss0zvjur1j65ab6oELEsc4Zz+uT8ht03tjO6R19bL0lNsmnw9HHnvu2w6uPamHCX0g1tQxj+GjnYC/dcRNbqbOSD7WxdsjjlZZ67Y9LCMeMtHWLjy0V6q85+HpjPVhYrX7itq/dUGw1MfIW9hfDS7CLuXDjpuWmEUGfXp2nfYe+pZm4knklnqD2ckyd4nlS0fUn9uRe6q2ubsftYzHM3P+AvSAshY2OLNrTl/O/6NOZPUBuX2oJcmRkZA6rBDEPmSCw0RJ/4so3Y76EJJ+YDBrn3e+3yQ2zBgBvYlxO4u3uP8rd36ndhK1fLKfs4Y0IUFUAIQWUWHJR4Y1AWC8rM/HI53E79VKxKWjAhZRneYfzfNKq+9RMtNHfkUjFmt6rq+7GYnJzuJt7816mmhvNTwfpaXntOY8DZPvofy/s6HtCN5XLf2V7o/EE++GQjK6w7fmx1WH9I+6r2XVk1VmgSdg4ommAfSAWAbSC1rLe9uQHLljl7RlPJEHjbz+y6MsUVPQ4oxblA3LuvlvXCpnFFmsNXGwNPVbkjkVewf7iQ+J2fKcOF2rcj796K7WGqoXwOHPZ8tPmFsOOwvIIwIVV4x4paglp2ZQ0EmpXt8ykWsV6HYnY+HMYW95aRwXU2fQCrY8A2cNOB6vuqNl0uikzCvJOqd3SNutmbmOo3b/BjiVJ5WpbHuGZ9+9V3JW4p4KXc0AnuH281Eyi9TQS0LgieIdtCDzZbarDzsT7MPDBLaOcTDonIps9oKptS3ou5p9Pl5LTOAc1FTQwsTdlXs3/eTbf1Fm98duM3aF5radPyFU5u45jsP00Wc8MRCkziWlf9HLrhI6aXGpPvGke+Et5r7dy9FWONTs5s7dW2d3jI/PwWgfR5MRTNTue/TSPCfRTdT6aSPuw2Ho24LgbVaOWErdHgO+vmrRhq5iMCEYEIwIVFr6esqZqqBZNSRhf0saCFm7rLGFF3IK831eVt8JOIkgfZduJ9NBHHKRYngTiGoJvproLd688bZqkGXtFUpCJ5UKpFFuAeQbcDZT3r257C/PBIbNsdSrbOp3S1YfCThacyfTv081R/o+UUzGvmuI1BSJQO9NI22lB1t1PK/ocKaQ3nFdrapM4/Cx6nM8GjiU+zCaad+3qiqsjWjQgtFTk9NI3nqf8Aw12U/NbZRJJJu7/H1KwxNjibyUIJBGZ0c7v+BnWdd3FfKmeOGwmSR3ZtcdJfVPNIeUlUVBseqx728DY4Mhr4b+0oYx8tzGQAMi/RrR+lnzdv4hMuB6UyVbSTASSxKQdJvFTsx/Rod9ch3Ltc26kkk4tHm6519Pe9Z9pSBlOGR5NP9zv5jwGmEb+AAC0XGheeRgQlfE+ZfDUk03VEOn947L/iIxV7sLSVpo4OXnZHxPlv8lkfG6GKnoKFd3Cdo46mSQ7e99X3jGZ+QDeC9bs0iSWaqOl7DsHsLWYAlDRDV8sEO/npXf3J/PGnJjexeUdiq6k21c71PyWWZdVNT0Us53qq9ysYHOxJBYD94n1uuOFKOWnAPRbme3X33r1MsYmqWxjoRDP6eXqvFFTmoyeaI/paSQsB1C8z+Gv7hiHkR1QducPfyUyP5HaDXjovFvfl4q48JcaNV1EVPGoCJDqldr6mYKAQvgNR5nnbpjtMkJNlxq7ZgpoXSvOZdYDgOvu8FfMOXDVH+kimWSXL0cXVqixB5EWGx9cYq5xbESF29kPLGTObqGqvZ1lYkmp8shuIYryynwBYkAnxANh+8MceKUtY6odqch796Lo085ZG+sk6Tsh4fbyX3OK2GUfHUn6SikCsB9uG9tvIi+/hfyxETHs/Jk0ePNRBFJH/AKabSQXHUffyVg+j5BHU5hCn6MSJIvl2qk2HtYY7Gz3l0QJ97vkuftUl8MMjtbEeBVb+l+iaGqgq49iQBfweM3Un1B/w4bMLG66OwJRLA+nd7ByPvrVkyevVcxSRdoswgV1/4sY3H9w/fi7Tz78QubPETSFh6UTrdx+6vGHLiowIRgQjAhU/j3jVaFezjs9QwuAeSD9Zv8h1wqSTDkNV19l7LdVuxOyYPPqCzOiyKeszBIqlyZHAkmJ+ZEtex8DpsLchqHphIBc6xXpJKuKmpC+EZDIcCdL+PjZWSproo2nrHS8VOxpaOEEqNSjvMCNx46hv7gYm4zdwyC5zIpHhlO0854xvPoPt8lw4UzGWSpiaV4YyDsFAeQIO9oRBdYI7fMx0sR1OBpu4e/8ACvXQxshcGAnyF9Lk6vN9BmOpLkGgEjXTLJzdu/W1Go/LGvNAx2vsPFmxXTq9VoPONjZ5G4ZRt6yd9vYC1fhHLzBTIhiWLqIwblQeWtvtP1J8TYbAY0xts21l5aum5WYuxYuvj2DcOCc4usaMCFUuMz289JRjk8nay/8ADi338mbb2wmTMhq6uz/yopajgLDtP0Co2Rn+UM8MvONGMg/cjssdvVtJ9zhbee+67lT/AKLZgZvIt3nM+V1efpPDNQ9mpsZZY0+9x/mMXqHYYyVw9jWFTjO4E+SqoeJJ56yUXgoiKenQdXQWNvfr536Y4FnuY2Jur8yutaR0bKdnSk5zj1H37uhFWnr1kQg0uYKRccg7f/0f8R8MGckOE9JigkzUpY7pxHyHvyCa8K5XHTZrJHELL8Ip99Sgk+ZtfHS2ZK6Rpc7rWWunfPQh7znjPotCx1F59VrjzL3kgSWIFpKeRZlUc2C/Mo8yt9vLCKmLlIy1dHZkzWSljzYPBb2X0PiqLWVuunr56c6nqJ44lYc9BVbDyvcr/wCmOExlnxsfoASu7HHhlhil0a0nvufpdeUyX4IVyaroaEaif6x7qP8AEGI9cBm5fkzvxeSk1JqjC62fKeQz9LK7cAUJEctQwsZ2Upfn2UaBIyf3gC3oRjtUkRjjsVxNqSgvbEPh17Sbnw0Xb6Q8n+JoZVAu6fWJ6rzA8ytx74fI27VXZVTyFU0nQ5Hv+9is64brWly5gh+voJBURecd7sPT5rj0GM97ty1Ga9BWRNjrAXdGUYT27j6ea2LL6xZoklQ3V1DD0IvjUDcXC8jLG6J5Y7UGykYlLRgQvE0oVWY8lBJ9AL4FLWlxACwXhmX43Nonm37SUuQeXdUsq+g0gemMbTicL7yvd1jfwtA5se4W8cifO665bxE1LmdTMwBZ2lTvGwVi+xJtyBAv5YkOIcT2qk1EJ6KOMaANPbl80r4hzJGSCnibVFAp7+47SRzd2sd7X2F97DzxXcANy1UkDmufNILOdu4AZAfVWjIJuwppJTLKgK9mojpY49buLCzXDylRdrA7WuT0Nm5Am/l7uuXVN5aZrA0HebuJsB4ht9PIcUz4NyBnlJCNBtqeSV9VW4O3dAt2Ibcara/A9RaNmfu/29Vm2hVhsdicXAAWjH/6tw04jctQAxpXmV9wIRgQsrzXOLR12YX3lPwlKf2F+ZlPgTdvUYzYr3d3BeogprvhpP0893buB7NEx+hvJ+zpnqGG8zWX9xLj8Wv9wxeFthdZ/wBoKnHMIho31P2srRxjlrz0jrH+lUiSPzdCGA97W98WmZjYWrmbPnbDOHP6JyPYclnT04q6eKMEhGzBxJ0ZQ2pgDfkdJtv1x58OMMhJ1DPTJeiDzTzOedRGLd1h76lwNM0VJXU7n/dJ4pIWPTW23pdd/wC0cXxB8scg+IEHuHvwV8bZJ4pW/wDkaQe4e/BXng2EzVFRWkEJJaOG/WNObejNy9MdLZ0BiiF1w9oOEcTKYajM9p3dwVuxvXJRgQqPxWRSl2WjjMcrKWcObF1N1LIAArX31DnYb4oaKGZ13arNW7YrKYNIF2jIG/Hdp8yEvyrODWS9maOOTUQ799gvd2Ba9wQP1bc+mAbNp4bOA0WSi27VyPDGN3cbWB1zt91pAxddRGBCxOZf5KzffaBzv4djJz9lP8OMvQevaNP7w2f/ADD/ALD6/NX3gmT4eWfL2O0R7SA/rQObi3jpY2J88Mi5pLPdlwdojlmMqh8WTv6h9Qrfhy5KMCFzqYQ6Mh5MpH3i2BWY7C4O4L83wPLQ1YJFpIJNweuk7j0YdfA4xC47QvorhHV09ho4e/BN+NqNJWNdTd6CY3e3OKU/Mrjpc7g8jf0vZ+txoVk2bK6Mfhpsnt06xuI4r1laQS0wMqHQndmZAO0iNz2cwH2kIOhl/ZB52vAtbP31qs5ljnIYczm2+h4t6jvB6yNE4y/41XWFK6B1IHZ9uSCynkUYqSR5RubWsdxbFgXXsD799ayS/hXNMjoiDvw8esXy72hafw/lApotNk1sdTsi6QzelyfvONDW2C8zVVBmffOw0ubppiyzIwIVd45zFo6fs4v09QwhiHm2xbyCrc36bYXK4gWGpXQ2bC18uN/RZzj3bu8rMeLY+1qabLaY3SACIHxkP6Rjbw6+BDYS7UMG5eloDycElZLq7Pu3D6dy2jL6NYYkiQWVFCj0AtjSBYWXjpZHSPL3ak3UjEpaonFdb8LKzfCJaUhu01tZmQ3BKgCzjx6+JtipoYZzd2qw1u2Kqms3DdudjfjqNPLwUbI67453RqON0ZleU62C3AAXVz1bDZetsV/d1PFZwGmirQbcrJngMGgte9rA9x61oaqAAALAcgMMXRJvmV9wKEYEKm8YcWpH2lOgbtRp7xVSoOzcm593yw+OInPcuNtDaTY8UTel3W4pLw7xt2Rf4gFr2sURBbne9rX6Yu+G+ixUe1sF+Vz7APstLVrgEdcZV6UG+a8TzKilnYKo5kmwHucAF1DnBou42Czn6RYI6+laogDM1Kd20kB4z8+knnptf2Pjhc8ZAuV1/wBm9qMM5jHRdlfdfdb08EpyXN2kpYapN6jLzpkHWSmOx9bD8ieuEg5X3j0XYqaZrJ3QO6EunU736rWqOqWWNZEN0dQynxBFxjSDcXXlZGOjcWO1C7YlURgQqpxnwRFXd8Hs5wLBwLhh0Djr68x+GFvjDs966uz9qyUnN1bw+iyqs4ZrqORlQFjp73YnXdDcd5BvpO/zLbCC1wXqI66kqmAuy7cs+o6X7CkuXV8tNKHTusLgqw2YHmrqeYI2IOKg2W2aGOePC7Me8wVfKLK0kigLIRRVjFQl7mmqCSqtGf1WYWsfGx6XthGXA+RXBknfG94B/NjGv626kHrA+ymcH55PQ1n8nVbFkLaY2PQn5LE/ZblboffF2OLXYSlV9LFV034uAWO8evePMLUsaF5hGBCzbMs8BknzE2MdODBRg8nlbZ3Hl09AfDGcuuS/hkF6KGlIayjGruc/qG4e96UfRhTLH2mYVJIXV2aMQTd2+djt7X82xMEZcbq37S7Qjp42wXsMr/Ie+pa5BOrqGRgynkQbg+4w8iy8y1zXC7TcLpgVlQ+LeMVGuGEMJEexZlUr3bhrBr9etsaI4t5XBr9qNF44+kDrYW61w4W40C9ycMzO4AZEQAA2AuBbr5HEyQ7wqUO1AObLmSdwH2Wh4zL0KMCFCzTMOxCsUdkJsxQaivgSo3t5jlizRdJmm5IAkEjq3dyrvEFVRVULhZacSkAB5LKwswJ3I1Da4wxge0rnVb6WojIDm4uJ118Uo4dWjpdZmlhnc20hEMhBF+Rt128OWLvLnaZLJSNpqa/KODjusLqwSZ5VSg/D0/Zr/W1B0gDx08/fC8DRqfBdA1U8g/KZYcXZeSrWaZjAp1VErVso5IO7Ap9tj7Xv1w1rXHQW9VzZ54Wm8ruUdw0aEvg4vm7ZHe3YjumFRZNB2I09duV/yxYwjDZZo9qzNma8mwG4aJPJfKcwDL36aQXHUPA/TfmV/EgeOOSRybrL7DFIzatCCDzuPXuPf8+pX3hGqFLOaLVqglBmo3vsUbdkB8RzHlc9RhjDhOHduXFr4zPF+Itz281469x79FdsOXFRgQjAhYt9KFJN8cst9JkISFVbvkLYatvlBY7b3xllHOuV7LYskX4Us1Azdwz3deQzTHj6ilmoKR2iftYUYTFhuugKrkk87sARzuDcX54s+5aCVn2XLHFVytDhhccu/MeWvDRSvo7Z56EUsiMAJFkiksdBVZVZhqFwGVgdja9/XEx5jCUrawbFVGZp3EEb7lthlwIIU36TMt1VFBKo7/brHt1uwZfusfvwSjMdqRsee0M0Z0wk+VvotBw9cFVfjXMXslHTn+cVPdv/AFcX23PhtsPe3LCpHHojUrp7Ohbc1EvQZ5ncFmnEL/F1MGX0f6GH6tPAt/SSHx67+RPXCTmQ1q9JSD8NA+rn6Tsz8h7+Se1nEJpnWClI+HhXs9LAFZD9tmHm19x69cdSKABlivlG09tTS1bng3Hkf8aDqCm5XmMDnVTymimPND3oHPodh+FumBzXDUXHmqQTwvN4ncm7h8JVjjz6oi/3mnLL/Wwd9T56eYGF4GnoldEVc0f8ZmXFuY8FBz16OtjIilgSUsDqcBW26EkBsWZjYc0iq/C1bLMcA7icj9V74Wy2ClRjPJTM+vUr3UkCw5E7jfwwSOLjkpoaeGmaTIWk31yVhy7OI52YREuqjdwDov4AnmfTCi0jVdGKpZKSGZgb933TDFU9eJUupAJUkcxzHmMChwuLLNc4z+pglaKeGnkYcneL5l6EWNt/9RjU2NrhcFeaqK2eCQska0niRr1qEeNZwLRpDF+5Hb8yRi3It3pB2tNazQB2BJ6/NZpv0srP5E7fcNvwwwMA0WKWpll6biVDxZIRgQrFQZY9fRvT6SXhu8EhHdB+1GW8/wDrljDVRg5jVe3/AGS2rJTPwvBwe/TXxS7hKrNRH8BIxjqImMlJIdikq84z5E32Pn4AYwNzGHwXvq+MQv8AxTBdjhZ44g7/AH9VqfCuefFRHUuieM6JozzVxz9jzB/0xoY/EOteXraXkH803acweI96p1i6xry7gAkmwAuSeQAwKQCTYLOMgozmeYNXuD8PC2mAH7ZXkfQHvepA6HCGjG7FuXoqqUUFIKVvTdm7qv7t2K/5rRiaGWI8pEZf7wIw4i4suDDIYpGvG4gqo/RHOfhHhcWeCZkI8L2P8Woe2FQnm2XW260fiBI3RzQffdZWyry9ZJInbfsizKP2yNIPspb7/LDSLlcpkxYxzR8Xpr62XnO81jpYXmlNlQe5PQDzJ2wOcGi5U09O+eQRs1Pu6y7iHNXpopJpdq+tHK+9PT9FHUE+29zzXfMSRmdT5BempKdk7xGz+FH/AMncffzXLJMuagojUMrCepGlDY/VRHmb9Gbp15eBxppYrm5Xnv2v2wcPIxacevf4aDruUlx018yRgQp2XZzPB+ilZR4Xuv8AdO34Yo5jXahaIauaHoOt74Jv/tgz/p6enl8ylm+//linJW0K2/vQu/isa7uXqDP0ZgsNBT9oxstxq39LDEGMjVys2ta5wbHC25WnZdG6xqJCC9u9pFlB8APAcsZTa+S9NEHBgDtVJxCYjAhJOLaWmeAtU7KvysPmBPRfEnw/0xeMuB5qxV8cDoiZtBv39yx1rXNuXS/hjcvGG18l8xKhGBCf5XlsUcQqaq5Qm0UQ2MhHUnoo8f8AldTnEnC1dGCCOOMTz6bhx+3vt45hxNPIV0t2SIQUjj7qrbly5++JEbQqS7QmeRhOEDQDRceK6L4iMZjTd2VCPiFXmrD5ZV8jbf7+jHHNqISw3C+nfsvttlXD+Hl10+3fu7wnOT501QBXU4/ncKhaqAf08Q+0o/WHMee2+11gk84a7+tbKilbCfwsp/Ld0XfpPA9XHx7LvNmzzUqz0RRwwLbglrBTsqgi76rLYkAb4bixNu1cVtO2KYxVFx/neeFs7gFViXJc4qKZoZp4FEg72x12PNSVW3kfzwstkIsSukKrZsMwkjY428O3M3T/AIdgq4DHA8NOIFSweJmuCLWurC51bm/ri7cQy3LBVvp5QZWudjJ0IHqOCjcQz5mZ0SkWJU7x1NuCo0/ObbEkmyrc23viHF98k2kbQiIunJJ6u/Tj2lQcryPMYKiepX4Qme2uMNIF1KPmB0kg3uf7RxAa8EkJ81VRSwshOLm6HK/Zr2eCtGWV0vYtJVxrAULau+GXSv2tXQHnvhjSbc5cyaJnKBsBxXtuzvwsqTmmdJL/AD+oBFJCf5pCdjPL/WEHp4X5Df1SXYucdN3X1rsw0ro/9LF/Ed0z+kcPqqtkFIauaXMa7eFGvb+sk+zGo/VG1/Kw8SCKMyOWjbG0YdlUnJR5G3f29p3eKZJxfUdq7khkc7xNulvAA8tvD3x1eSbay+Sjac/KFxzB3HRdK7LoaiJqikGlk3lgvfSP1k8V/wCtuWIDi04XK8sEU8ZmgyI1bw6x1KuYcuWjAhGBC1LgPKaZYhNE3aSEWZjsVPVQPs/5+mMcrnE2K9XsungbHyjDc8eHV1K2YSusjAhLq/OYom7MuglIuquSoPhdrEDfFg0nNZ5amON2AkYt18vNZ9xHluYTyapIyyj5RGQyAeQBv7nfGljo2jJeerKetmfdzbjdbRKU4Zqzyp5PcW/PF+UbxWQbPqT8BUpeE5F3nkhgH7bgt7Kt7/fiOVG4XTRs17c5XBvac0zyrKIL/UQyVj/ruOzgB99z6b4o57t5t6rVBSwj+E0yHicm+/FdOI8ukrDGYtHaRJokguFKMDzUHmp6HwtiGODNVasgfVWwWxNFi3S3Z1fJJE4QrD/QkeZZAP4sM5VnFYRsyqPw+Y+qZZNlrUcgeWpp0HJ4y2ssp5gqBij3B4sAtlJC+jkEjpA3qvcrzleU0sVT8RRrWSENdVjULGAealmW5XyxkFLhNybL1k37UyVEPIiPHlrY+N7ix7k+pUqYjI8NNBSiVtT9rKSC3jpB0qfQYY2ONui5k9dtCZrcQAAyGI7u0fO65VGZy/0mZwJ5RRh/+eGBo3NWB88nxVDR2AFRWzSP7WaTH92Ij/LFsB/SlGpj+KoPcPsvqZpF9nNJh+9GT+YxGA/pUipjOlQe8fZS6fMZf6PM4JP2ZY1T8t8QWje1NZNJ8NQ09oA+66ZmtVPFoqKaKpiuCewmZAbcri/eHly8sLdHG7Ilbqevr6Z2NrQTxFvnfyVe4noqerlRqh6qlCgKqNGDGqi1wmkbX8Tfp0AGKOpi43BXSof2pFI0sfFYneQcz1nO/l81JzfKTUCOOjlgMES2jiWSzDxLA82PiT+ZvoitGLELzu0zNtGUyNkDuq+fvhwCSTcLVa84H9rN/CTh3Ks4rju2dUj4CnXCuUTU0nxE69lGqkENbU9xYKF5m5tt6YXI8OFgt1BSy07+VlFmgePVZec0yuA/popKJz1A7SA/dy9Ba2Brnbjf1RPTQn+I0xnxalr8KTEXhaOdfGJwT7g2Pti/Kjfksp2bKc4yHDqKgS5LULzglH9hv8hi2NvFZ3Uc7ciw+BU7h8VsEuqCKW52ZSjaWHg21vfpir8DhmVopBVwvvG0+BstRpM1U6EkKRzMLmLWpYHw254yFvDReoZUNNmvsHHdcXTDFVoXCso45V0yIrr4MAcSCRoqSRskFni4SVuEIB+jaaLyjlYD8b4vyp3rGdnRDoEt7CV8/wBkIj801S/k0p/yGDlDwUfu5h1c496kUfCtJGbiFSfF7t/ETiDI470yPZ9Ow3DfHP1TlRbYbDFFs0VI4wlWGQGopxNE3ySAlJEPVSw5+I5bemHxi4yK4m0HNieDKzE06HQjqv6JA+a0H/dpm8mlNv4sMDH8VgdVUZHQJ7z9V7o89BYLSUEQfpcGVvW9gffAY/1OUx1oJwwQi/ivWc1+YhC8snZqCAVRkBF/EIdQHrgaI72CmpmrgwuebDgLfLNQqvLESOJ6maTtJo9a2XUoBHd1MWvc7XsDbFg4k80JEkDGsa6Z5u4XGVx1XP0UjhegpJnSNlkaQozMdelQwOygAXO3W+KyOcM0yhhppXBhBJsSc8uz2UorAkpBp4HTShMiglwLH5r8wLc78sMFx0iscoZIbwsIsMxr3qYmWxfye1RdjL2oTwC9dvG4tuf8t64jjsnCnj/BmX4r27FMreHolikIMuqONH7U27F9Vu6m1+thudwcVEhunSUMbY3WvcAG/wAJvuHyXKh4flATTOsc8ia0iBYMVtfdhsCQDYH/ANJLxwyVYqKQAYX2eRcDO9u3d2KTk+aZkyaow80Y/XUMDbwJ7x9jiHNjvmm09RXubiaMQ6/dyuDZ/TyG1RQx36tEShv6f6nE8m4aFLNbA/KWEd2XvxUmHNKL7MtfF+yri3tucVwP4BNbU0m5z296Y5JVwzTqtOk0jjcz1DauzXqVW5FzyHLf3xVwIGa000scsgEQJP6nG9uz5K/MoIsRceeM67pF0mq+FqVzq7IK360ZKH/CQMXEjhvWR9BTvN8Nj1Zei4Dhgr8lXVKPAyX/ADGJ5TqCWKEt6MjvFDcLlv0lXVMPDtLA+thg5TgApNCXHnSOPemOV5JBT/oowCebc2P9o74q55dqnw0sUPQb9fFMMVWhGBCMCEYEIwIRgQoebZclRE0T8mHPqD0I8wcWa4tNwkzwtmjLHaFYxmuXvBK0Ugsynn0I6EeRxua4OFwvFTwOhkLHbvd18ymsMM0cgNtDAn0vuPcXGBwuLIp5TFK1/Aq0cT5dGZpIIYXMzOJddwRpYEkfsrv94wmNxtcnJdaugYZHRRsOIm9932C8cLz1WiMXjkpS2l1kKkIAe9fVYjY3FrjBIG361WhfUYWjIsvne2XHyUbJqunhzFpA4SBS9jYm4IIAFgTzNx5DFnBxZbelU8kMVaXg2YL/AESV6oxvL2Mh0tqW4uNSE9Qd9xhlrgXWF0pje7k3ZG47QnNDWU60SRO4ZviFkkTS3ybKRe1ibC/PCyHYrjgt0UsLaYMc65xAkZ6acFOzysVoZkaeObXIvwyR/wBGATzFhp7h02OKsFiDbtT6qQOie0vDrkYQN2fllkpUOYmlhWSpERqVTRABYyBbWBcg2sPv5+OK4cRs3RNbOaeIPmtjAs3j3pfklPLGsU1VI0UELFo1bZ3Y72VedifHxPiTi7yDcN1Kz0rJGBsk5wsabgbz2BVrMartZZJLW1uWt4XN8NaLCy5c0nKSOfxK500DSMqICzMbADqcSTbMqrGOe4NaLkrYuF8iWkhC7F23dvE+A8h0+/rjDI/EV7KipG00eHfvTjFFsRgQjAhGBCMCEYEIwIRgQjAhGBCMCEYEJJxTw8lXHbZZF+R/8j5H8MMjeWlYq6ibUstoRoVmlRwxVo1jA535qNQPuMahI0715l2z6lhsWXT56XNJwdb9inmwjFvA6e9b1wq8Y0zXQMe0JhzjhHh6Zpf/ACBSRn66tUn9WFSx+8X/ACxblHHQLOKKnZ/Elv1DP6qdT5XSfYpa2bzI0g+4tiC93EJ7Kam0bG93l9FJGUJ9nKpD+9OR+bYrjP6kz8Kw6U5/u+6+HKI/tZVKP3Zi34asGM/qR+Fj305/uv8ANRKjK6L7cNbB5lbr99jiwc/iClPpqX4mPb3ZfNRosghJDUtdGGG6h7xsD687+2J5Q/E1KFFETigmF+vI++5TqgZnEO+gnUDYlVlt5g21ffio5M9Se794RjnDEOwH7qtwZHUyNYQykk7kqQPcmww7G0DVcxtHUSO6Bv2LR+EeFVpRrezTEc+ijwX/ADOMskmLsXpKDZ4pxidm707FZcKXSRgQjAhGBCMCEYEIwIRgQjAhGBCMCEYEIwIRgQuFVSLILNf1VmUj3Ug4kGyo+NrxY/MeYSt+FaZjd1eT/iSO35ti3KO3LMaCFxu4E9pJ+aZUtBFHtHGifuqB+WKkk6rQyGNnRaApOITEYEIwIRgQoVZlMEv6SJG8yov9/PFg4jQpMlPFJ02gpYnCUKG8Mk8PlHIQPua+LcoTqsw2dG0/lkt7D9bprR0Ij+3I55Xdyfw5fhihN1qjiwbye0+wpeITUYEIwIRgQjAhGBCMCEY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54" name="Picture 26" descr="http://upload.wikimedia.org/wikipedia/en/thumb/0/0c/Liverpool_FC.svg/370px-Liverpool_F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1598578" cy="2160240"/>
          </a:xfrm>
          <a:prstGeom prst="rect">
            <a:avLst/>
          </a:prstGeom>
          <a:noFill/>
        </p:spPr>
      </p:pic>
      <p:sp>
        <p:nvSpPr>
          <p:cNvPr id="22556" name="AutoShape 28" descr="data:image/jpeg;base64,/9j/4AAQSkZJRgABAQAAAQABAAD/2wCEAAkGBhQSERUSExQWFRMWGR0ZGBcYGBwfHBsdJB0YGh0YHSAfHygfFyAjGxgaIC8kJCcpLC0tHB8xNTAqNSYrLSkBCQoKDgwOGg8PGikiHyI0NTQ0MCwqKi4vLC4yLCwvMDQxLCwsLCwsMi8sLSw0LCwsLC8sLCosLCwsLCwsLyksLf/AABEIANIAsAMBIgACEQEDEQH/xAAcAAACAwEBAQEAAAAAAAAAAAAFBgADBAcCAQj/xABNEAACAQIEBAMEBgYHBQUJAAABAgMEEQAFEiEGEzFRIkFhFDJxgQcjQlKRoTNicoKx0UNTc5KissEWJDRj8FSjs+HxFRclNUSDwtLT/8QAGwEAAgMBAQEAAAAAAAAAAAAAAAUCAwQGAQf/xAA1EQABAwIEAgcJAAEFAAAAAAABAAIDETEEEiFBUfAFE2GBkaHRFCIyQnGxweHxFSM0Q6LS/9oADAMBAAIRAxEAPwDuOJiY8ySBQWOwAuT6DAhesTAem4upJF1Rzq6nzW7D8QMecw4oiWJ2RruFOkaWA1eVzawF7XPkMQMjRchSynghFFmJOayOSeW8axAeQ0tLY/Ng/wCIw4456abTI6g+JIYmVj95XkYMf3gCfnhth4ngZVbURcA2KPtf93GPC4oSh2Y7+RV00WWlEVxMCJ+LqRLa51S5AGq4uTsALjc3wXxuBBsqKUUxMDKjiamSUwNMolUAlN9QBFwbDe1sff8AaOD75/uP/wDrjwvaLlFCUG48qX0RRxkhubHIbfqyIAvzY/lhmpKgSRq46MoYfMXwlZrVCZnlHQzQou1iFWRBuDuLuWPwIwWyTOI4VeF2I0OSvhY+FvHbYG1iWFuwXvjDFig6ZzCdNu5XviowFMmJgW3E1OBcyWA8yrD/AExpyzNYqhOZDIskdyNSm4uNiL+h2xuDgbFUEEXWvExhzTO4KbSZ5Vj1nSuo21HrYdzbFX+0lP8A1n+Fv5YC4C5QATZXZzVmOF2Hve6v7TEKPzOBPAE5NFFGxLNGirc9SCoZT+Bt8sV5rmaTyxIhuqXkOxFz7ijcC48TE9iFwO4Zr1gFOzGySQKpsCTqVQymw3tYuCf2cYTigMQGV0/N1eIv9PNunjEwM/2jg+//AIW/lj1QcQ088jRRSq8ijUyDqova5HlvjcHNNiqCCERxMTExJeKYmJiYEJfzbhRHYyxKFkNywHh1fBhup/I+Y8wAnmMexlAPQxTDxfsi2/T0a+H/AAmZlU6p5GS3MY8pD1sqe8x9A7MbeZsMKekIWBvWb/dbMM9xOXZKUWbSGpaIwPoCKLkmxALHSbAuQNW/h3A388McDNNYCbmFuiQ2Hx1EksLX3JK/DFYpl1m1wulVSW23MDOTY9Gbxb+RuR5EApkdZaoUkAM4MTj9YDWvytqI+OF8bGySNa4UrzvxWhzi1pI1RHJuF44m5rqrTd+un0BO7H9Y/IDpg5iYmOjYxrBlbZLC4uNSh+b5HFUqBIo1D3WsCR+PUemFipoHgNmkMfWzE6o2/vG67C+nUPPcgXw74AcVVC/Vo1tNzI1+ydP8ZU/u4yY2Fjoy83Cvge4OACQ8+zuSMKyRiXU6XaO+k6XUhvF2tbZm6jfYYK0VWSNJkWHqxBF5GvuWu1h+CsOxxfOhazFS0hZG0AXKRq6sbj4Ak9zsL7Y+sdKhVIK+/AezL49APppuPS48sItCBUUHHngt+5RKg4VExDzBinUK5JZvUg7Rj0Av8Ohao4woCqAFAsABYAdh2x4ppw6K46MAw+BF8W46WGFsTcrUre8vNSqaukSVCkihlPUHCpXcO+z3KFhF95Dun7S+6R+sB8e5ccYs5qzHA7D3rWX9o+FfzIxGeFkrff8AFexvcw6JCzHMmQXVknaM3GgWYejWupuNjcr5bXtjFw7mrtDGzhYDoVA0tzYAAaRay72vu3bYgDBtAvhHSGIhQLe+42sPvWPkOrfDFdIpiRSRYqqpOhG4sLaren4Fe9hjm/lOnfzomm91spMmaoNtbOt7M7e56hVFg58t7ged7Ww05blccCaIlCjzsNye5xj4Yl+p5f8AVMUH7PVB8ApA+WC+OhwkLI2At33S2Z7nOoVMTExMa1SpiYmJgQqK6oMcTuFLlVLBVFyxAJCgDqT0wtcO8LyFA9VszAaowevnZiPK5J0ja5Nyb2DZjJmOaw0665pUiXpd2C3PYX6nFb42vILhWikHFtle9MpTQVBS1tNtrdrYU8/4flitPTgyaCrcv7dlbVpB+2Otgd92Fzq2Ycrz6nqQTBNHLbrocEj4gbjG/A+Nr6ZhZDXFtl5R7gHfcX36/wDlj1iYmLFFTClVZbPVVshKmOCPSiuw94gaiyr52ZiATtdQd7YbcTEHxtkFHWUmuLTULPRUCRLZB13JO5Y9yfPA3OOHBKC0ZCOTc/dY9QT91rgHUPmD0waxMDo2ublI0QHEGoQThEyiAxzIUeJ2XfoVvqUqehXSwAt2sbEEYN4mJiTRQUXhNTVTC7xZFNKYIIVJ1MXd+iqFFhc99TAgDe63tscMWJjxzQ4Fp3QDQ1CGZTkKQgE+JwLA2sFHZBvpH4nuTi/MMrSbrdXHuuPeH8x6HbGzAjMeL6OB+XNVQRv00tIoI+Ivt88eCNobkpovcxrWuqG8P0U1NVNE6XheO6SLfSCp90i5KXDmwNxZbAm2GnFdPULIodGV0bcMpBBHcEbHFmBjAwZRZeOcXGpUxMTExNeKYmJiYEIbn2cezx3VQ8rnTEhNtTep3soFyTY2AOx6YU6xo4FaqqW5ko6uVubkgCOJdyoJsAo3J63O+LI6s1NZPOT9VCTTwjyuP00nxL2T05XrgDx4WlWOGO7Mea2kfb0IQY7eZOvb1thFjJzLL1QPui6YQxhrM+6JvQw1sUdTETHIV1wzqNMiX3B7kdLqdiNjho4Qzx6mFhMAtRC5jlC3sWABDrf7LqQw62uRc2wGyevWaFZEUqjDwgixt0G32fhj1TS8iujlvZKgch+2oXaJuthuXToSS6DyxDAYgsk6p1j5Fe4iMObnF06YmJiY6BLlRW1qQxtLIwSNBdmY2AGFs8Xyy/8ADQro+/MxU+RH1aqW3B+0VI7YXc+11NVVtIvM9lkRIImk0IvgSQzMbHxEsQGsbAAC1ycCXqaunLQJJaJXAR2p2d7MgcaWBCS/WMUJtq8zffCzEYtwcWR6EcVqihFMzk9Jn9WvvQwSb/ZkdCB59UYH8RjUnGkK7Th6f1lHg62H1gugv5AkHCFwjLUlrTETsqgyP40KsSbIFPhay2OwXr54cX6Ha+3Tv6Yx/wCQmidR1HeXPgr/AGdjhUaJohnV1DIwZSLhlIII7gjrj3jlFVUUqq7cioga/wBZydcZvbbW0TAAW+0x0287Yc+BsgNNC7ttJUPzWXWX0jSqKCxJLtoVdTX3JOGuHxPXfKQsckWTdMmJiY+M1tz0xqVSVOMMyaSRKCJ2RnUyTuhsyRX0hVP2GkbYHrpWS2+4EMKKiWOAiGFXuEUgAMfO58+vn3xOG2MvPrGNzUys6HtEp0RAemhQ3xYnzwK45zGASUkExsHnCsCPeR4p4z8RqKg+QNr453Eymecs1oOCZRMEcddyiooJKNzUUQ23MlLe0cvU3Tyikv5jY9COhDtk2cR1UKTwtqRx8wehVh1Vgbgg9CMc94MzU8oU0pJngd4Te9yI7Wc363RkN/PUMGOH5fZq9od+TVqZFHksy21gesisGt3jY+ZxqwOIcH9S814KqeMFudqd8TExMOFiUxgz3NBTU01Q1rRRs+/oCQPmdsb8K/GtTrMNIP6RuZIfJYoyGN9iLO+lLG1wXt7uISPDGlx2UmtzGgS+9R7Blwdrs0SKWv7zsbau12Yk/M4FZJQP7WaioYiVIpHeO4KQiRvAi2HvaYiWPmelhti6rqf/AGhKiJvRpIjczymdTrsneNNO7bhi1gfCb6svHNjkkP8A9VMbbg/VLZRYj7LRoWHbmY5jVrTW5v38lNLnSwWTgiqmSSWjmKsYwJw+99MpLhCCdirax8NOGXM6LmxMl7NsUa3uuCGRx6q4DfLCPxEJdPtkL6GMczyWBJkjLRoiDcEMVA0nyN++HjL8yjmUNGwYFVbbswuPyxGUEESD+EKTLZSmPIM1FTTpLsCbq4H2XUlXX5MpGKc8gqiVelkQFbho5Furg23uCCrDe29jffALK632Ws0sQIKsixN/DPbSBfoBKoAHTxKBuXAw546WCUTRhwSuRmR1FyjizLJ2Y1VZEqQx6WnsmuKVUJ0605hO2rqu9rX6Cwt5oVhvGoVD7syPPdetlDhpFCqfsMCotutsdomhDqVYBlYEEHcEHYg98KFZ9G8AJkSVo7DYOkTogHn401/i+ISRO+U18P8AyV6143/PqkSh+kKMlVnnpxMP0c6PqjYXPglGzRkgbm2m5BHbDoc0DICBqYi/LDDUR3U3s49QbfPbCvmlXJDKFphRZjGB9ZoQIyEsqKpZS6XOom2m9lJwbynK4SgIh5KsfFCwBQki91B2F73utid773sixMTWHUU76/sc2TCJ5cEPo6+JqlTHLM5kVtKEPqjC7sCCLMhKkXa5DEAHxWDb9HOYCWjOjVy0lkSPUpUhQxspB3XRcpY9AowpZxXxxNEBC4S5VeUhboCW0hfFHIlixFtxqG/kd+j/ADWOSpq0hkWSMrDMWB/pG5kbi32P0KkjrcnG3AGkljqFRiPhTzgDxtXMlIyRtpmnIhiO1wz3BYA9dCBnI7IcHsJNXV+1VzODeGl1RIfJpTbmt+4By+vUyAjYYZYmbqYy/mqyxMzuAWikpVjjSNBZEUKoHkAAAPwGEWJPb55HlClFE1B8W3JmFiSobQoA6i563GGPi3MuXTuqtpmcAQnf3y6In+N0v6HtgDw/GYVRDfx0yTEW6TRNae582ZnG36hxzkQIaX7nkpm86gLJNVGGejzFx1jaGstfZl0qz2/VYG/ZVN+mGLNKwzUaVkFmkhYTxgG4bQSGQH9dNa3/AFr4oRhHLUR2BVJI6keShJdSyfHcSsfLxDAfJqh8sedCpkohOy6UQ6oC5V0AHWRGWRRtcg/PFo1Ic34m27RenmPsoWqDYrs1NUrIiyIbo6hlI8wRcH8Di3CN9HebgD2WINLTLrMMyowRFBF4HJAAZWJCgb2G+4JLzjo2PD2hwSwihophI+kbhynaCepKXqJI1gTU76CWbRGCmrQ1mkJFxe5w74U+NagNLSwXsNbTuCNtEa7X+79Y8bD9g4jM8MYXHZesGZwCBZuwghbQQvKjEMXl9Y9kX5jwf3ji6uo+TAscdlCoII/KzOVjDemkb/M4WOOZ5JEhgXY2asmv1VEsyoR3J/yHGvM+KebmVDTxeKnZ5C0n2XdI2OlT5hCwJP3rC91YY5sRuIB+p8OSmhcKnuRiekBlQAGxkjQW8khDSD/vDY/AYWsuzIZdUylkPss9pWZF8McjPIiDbydUH73oRg89cprJY03NNAW69XlYnSe5si/3sA+LKIjL67tcIh/UijU/51kx7Hr7rrGnPhqvHcRsnmspFmjKNfSw6g2IPUMCNwQbEEdCMb+F8/ZyaWoIFTGLg9BNHewmX8QGH2W9CpPMabhUFFPtNZuoO1Q/YY+ng1CyuairLpcq3tDXW4IOk9VuCRtjo8J0TiID8QIKSTdLQSbGq7XU1Cxo0jsFRAWZmNgoAuSSegA3xzPjWsmqwkyArTxguIpkLLNa5DvGNJS1gy6n7eEEYCTcLa1KtV1rKwsVNS5BHYg7EY8PwehGk1NYQfI1D2xqmwE7xRpA4qlnSUANSCm2grTDTpzxEszC/KhUi566VUkk2HU9NiTYYFT10s1BPJMOXIscl1XqjA8yEr1u2gxm4+10HlgLTcAwhmYT1KM2zNz2BYdiQLtj7PwNGbqairYXBIM7WJFrH4jStj5WHbCtvQkmemYVvv8AzkLWel4staGnciFfmUsX1UsZMiyU7rU28DLrUFpLfomEYdCfdO24uFw78BqFjqI1HhSocKdujWlt8AZDbHN5eC0YENUVbAgqQahiCD1Bv1B7YlDwXHCuiGoq4kvfSlQyi/ewsMbcN0TLCa1HNOe9Z5elYXilCuo8WZ20SLBAR7VNcR330KPfmYD7KA+l2KrcasDcuoFhiSJL6UFrk3J7sT5km5J8yThCPB6FzIams1kBS3tD6iBcgX62BJ29TgNxFlM0MlKKepqtTyWYvMzhVsLvYm3hBJxR0h0bM9uYuAaFdhOkocwY0GpR2qzn2yVZwulaKzXZSEZ+aI5WQnZlSNXHnu69sHMxHLkjfbSlQVa/3JwRt3JmZPzxjosqCxmmB1iJpqY3NzokUTJqPmdox+9jVUq1RQtKvhklpVa/3JFGoelwzf4cIHEVAFvweSU4Fd7r4KYCSnVzs8UtIx7lbFT8Ssbn54rcF5ZIySJamlBAG1pIiytb11SL/dGPHE2fRCghzBPEqyQzL38RCMAPvct3Fu+PefZtGj5fPEdSSTEalF/BIhu3oNegk+WPAHGmnEd419F6aBMn0bVQKVMY2AmMqg9SsyrNq+Gt5B+6cOOOe8LvyMyMdrLPEy+l4n1oPT6uoYW87emOhY6HDPzxNKWyijyFMc5fOUlnq61z/u6AU8XnqCFuYy23bVK2gDz0bXvh3z7LGqKeSFJXhLrp5ie8ve3Y288IGYcKCGqooWlaUIHlCBVSJFjCqg0L9ovIGDEm3L2tverHAmIjbdTgID+1Dc0hkWGrnZRz2g0gdmkuoi87lUEfQ7lmNt8TOKHkBWhCh6b2eGEEHSXZrMth95ZEB7dcbKr65qaPb66pM7WPWOI6kYfvCEH0OLZhqnhQEHmVLysD92NNAI+DiI4SBxFK880K3U557kBivl1XPO2qZZdMLEKSzVGlZE6CwDmTSPJdKjFz3bI6hpNPMVanmW6CTVIGt6aibehGDMTMXh2F3qJZHB66UDqrD5iP8cK3EGTn2WqVZCkLU5q5IgNzKddt7+FGKBioG5XrYkYsaQ8it6jX6aKJFAadqYqP9Gn7K/wGLsU0f6NP2V/gMbIIxqBbdb7kf9bY+hPkDG1P9+i4FrC91ApBSM3Qbd+n549VMVgCAB8CT+Zxurp91RSLGxPw/liyWRWUjWN9vK3/AF88c9/kZszJXN0OwzaC1TcHfYWTz2CHK+NrtRuaam+m423N1lyqE7tYdt8acwpyynYbb4+0VLZBcm/W17fwxe8IPmQfj/0MKsTjR7aZQ6x4HbvTPD4Q+yCMi448e5Boqe63CsT3B/K2K5IGX3ha+CFFIsYIY23P8TirNJA2llII6Yfw4yY4sxZfcJPva8NjZJJcJEMN1mb3wBpp57rBgHm4D1lJEbePnAfExmwwcwqcXwyNU0ZicRurMwYi4FgL3HmLHpjd0gK4Z47Fl6P/ANyxNkNQBXvASFM0UcyDzLodL3/d5e3o3bCnT8SPDR1aFTyZJKhaWUAsqnmMOXJb3BvqB6WDdLbm6iGSp57SfVTRSQxXjIJQizNIhINtSTnYjod8EMjy4IK6nUWQOFjX9UwRC/rd9W/e+ODBa0a628qeo8121CTp2peruEtcs9Ir2pIkWoEXnzGSVRY/d1IXI+9vcY1zZFHIzaS3Lmo5JUiHuq76NbKOoJuu1+pJ28zuXzXqoyf6akDH4qy//wBTinLwUkoh92OaE/uaAP8Awjjwyu4801+yMoVNPXNNFFIBrrKRo5ioFjINJBZQTuJYmcKb2DbfZOOhZLxFT1aloJUkK21qCNaXvZZF96M7EWYA7HthByrJ43r6RJFLAU9REDcgjlvEF3FuqnHRcvyqKAERRqgY3aw3Y9yerH1OHOBaQyoOh8lixBq6m6145/m1Uz1VbKh3jRKaK4+3YufQgtLGP3Th8qKhY0Z2NlUFmPYAXJ/AY55lSaaVZ5jy7s9VKCb6S5aUrfsuqw9FGI9IyZYw3iV7hm1dXgqqFQKuU7cukgSJT2YjXJ8PCsV/ljxSALUa3P8Aw1Jdjfo0jF3v5dIlOKOHC0lCZnFnrZC5A38LkIB06iFQPiMXXMntpt+kmSnBHmgWNWPy1y/hhKRqR3fg/lbhYFfbhGQ/ago3cg93t1+cTfngdxLKqwZlHcao6ONPW2mY3/FsF6hw0lSTuDJBTH4EoWH/AH5wu8TUz+z5rVgFrM9M4A+xyIGjb92R2v6OT5YugjMjtNtfMH8lVyODRrzdFqP9Gn7K/wABjbDFtfUF+Y/njjOXfSLXSMkMfJ1GyqGCrfsLswAv6nrjVnPHOZ0kvJqEjjkABtpB2PQ3ViD+OO2kxkbhkBofoD5LkmYCVpzEAj6kLtsZGnxqCR522/PYfjj0hjI90H4AH+GOK1vF2awwR1EiRJFKAYydF2B3BC69XT0xTlvHOZ1GrlJGwUXZigVFHW7OzBUHxIwmdh4HVcJXD6WH/aiaB84oDG0/W58l3DXGT0F/lf8AC98fZDHe5G/c7fxtjidZxjmcUXOYU7RBtJeNopAD1seXI1j8cW5fxTms0LVEa0/JU2Z2aJApvYBtcg03JFr9bjviPs0Ao7rnUtf9+Sn1mIOnVt486Ls0ojtcr+It+Z2xlnjDABLAedrH/XHFsx+kDMIGVZORdlDKV0OCpJFwyMVO4PnjXS8WZo8azEQRxMbLJLojVj+rrYF/ioOL4Y4oKOErjwrqPCtFTKJpagxtH00PjSq6lMgB2N8L2bx6q2lW17rMLfuHCJmfH2Y07KsohBZQ6kBWDKb2YMrFSDY9DjRwjxdWVeYQty1maIO2hBZiunxad/E1ug88bMTO2TDOY0kkjxWXDYR8eIa9wAAK6hS1aM9cqbspjdvU8pCP8KjGygmPt9Sv2eTA4+JM4P5KuBmS5W0crNIjJPmEDzuGBBQK4WOIgnwsscygi3UHpbGqkqy1fCRYCWiZz8RJDb8BI34446aIxuLDwH2HoV1DH5gD2qumuklDf7ImgPysB/4OLK2Eq0DX2jrGLH0dZQB/flXHithsIWY7Q1pbqP6TmKB+M4xOKPDTVLnpC8c9h56DHJb5lMQu4c7/ALUrA882W+WTRVQPcKEqAGPmVljaML85Cn4Y6BjnueUhlgkkiKlzGrxnqNSEyRsLdfEf4YeqCtWaJJU92RQ4+BAI/jhv0Y+sZbw59VixTaOrxShxrxFFJIcvLgLZWqLAlihJtCoAJOvSdRtsu2xYEDc2qpHppalopIqWBGk+tUo8rqCUQIbMqawCS1r2AAIJx0SKlRSzKoBY3Ygbk9z3wucdVN1gpQd55RqG36OO0jkg9VNkQ/2gxpmhZm65+uWw2VbHmmRu6DU9IsENOh8KQR6mPkNCW/1J+Rxh4ZT/AHelJGlpWeoZT1BfXIR0vs0lvwx4+kWrb2OSCMXkmRhbtH4Q7evvqvxYYMLGIiC2yQw21eX634CMf3sc7Q9WHHf8fsplpmpw5/CE5P8AXB38mrXPT+r8H8YhiE3yrPG3sZJ7HuBTQLt33Uj5HGTgfNNOVCqmBUhp5GFt7mWRrAdSTew73GD2Y5Safh6pR/0jU80slumuQPI4HnYMxAv5AYa4FhErzw08/wBLJiHDI3t1X5nyL/ioP7VP8wx0rN6WLMYBUysFegleOoJ+1CGLL6sbWUb+8zbb4D5b9GdXGyTRTRq48Sne4uPUW6HBiD6IM0qFldaiFhMRzfERqKm41AL88NJ8JKSH2pv9/LzWCLFxGrQaoPxlWvVZbl8hBLyST2Ub/wBKwVBbrYAAfDFsdIw4elRFIkSovULYhgNrFh1AG3Xtg9mf0c5zHHHzKqPRGwKaT7jDcH3BbA6j4JzNZ2mSsRZZTZ2JNm8vENNj+GK24KYsAaBQGt+2tFJ2Mha6jjrSi5tSiRgYowzayLqoJLEXtsNz54d+GxpyPMRKrlRLEGUHSb64ha5U2INr7YbZvorztnR/aadSja10m1mtbVsm+xwLbgvNoRJCapFDMS62uGJOok3Xe5N8Tdh5ZRRoFwb8CgzxRauJ8FzjNI1kZnp1kMEaoLtdtF1Fwx6C8hbsCTthu+l2G8lLLEP91NOixFfcvdiQPIHTp/D0wRyf6JMxaOWGCoiCSAcxCxGoA3H2T54K0f0V51SQlY6mIRL4tAOoDuQGQ28zt64H4eQPbao2JvUfdDJ43NJ2PALkhSaVQdLukSWuFJCJdjuQNhqLbn1w8/QL/wDOY/7OT/KcbZODsybm3q0+uUJJ5alF7Lsuw8R6dzgj9FnB8lDnFOZGVtccttN/JfX440dTK0EubQKkYmF5o11Suq8aEpPQygbGV4W+DxswJ9NUQ+ZGFGqqBDmlDGdg0M8Q9QGTT+SA46DxflLVNJJGn6VdMkf9ojB0B9CygH0JxzLNKgVNRHVx7ez06y+IWKXqIBIDfoyxrKpHkcJ8XAXSgjcHxoUxhfRlOBCLcSIFgqnbdY5I5/7hjkt/gxuzWk5i1UZFw8I29bSDp8hjxn9DzIqtD7skH+kgP5AY9cH5n7TRwzH32jUPfuBv173v8DhNrkzDb0HotvzUXzLqSSkgikVGko5EV1CAs8GpQxXSN3jv003K3tawuN3A2fxRn2AullJNMwZbPHe5iFujxX0leunSd97FOBagey8noad2hIvcgKbxk+piZG+eCdZkFPKwaSCJ2BDBmQEgjcEG1wQfPHSRwtD+tZpmuEsc8kZHbLbJIFBZiAALknoB5k9sc5n4ijkn9rcPqdNFNAF1SmPVcyBANQMh0k36AJexvhz4py6SopJoImCPKpQOfsg7FvWwvt5+mPuRcOQ0iaY1ux3eRt3c/eZup+HQCwFgBic8RmbkrQbryN+Q13SXmmRyBEknOmoqp4FEd7iKONjMYrjYsyo2ojYmw6DfXxJ4oDCL3nZIBb/mMIyfgFYk9gDghxFPzK6GIWIgRpX9Gf6uP4eETdfTGbKYvaa8EbxUdyT5Gd1sAD3SJiT/AGq9sK5Yw/EsibZv99FqY7LEXm5QjIMn9pq5YApWkpKku4ttJICrxRjf3V2dtt/CO9236QUvlVcB/wBmlP4Ix/0wchp1S+lQNRLG3mT1J9cfKqmWRGjYXV1KsD5gixH4HDhrAytN9ViLibrlmWyhoY2HQopH4DBrJM2MEl/sHZh/r8RhV4WVo4mpZP0lK7Qtta4U+BrdihU/jgzjoRSRmtiuVdmhlNLgrpMiLKljZkYfiMIWbZYYJCp93qp7j+eC3C+daTyXPhPunse3wOD+b5YJ4yp2Ybqex/lhexxw0mU2KbSNbjIs7fiHNPRC+F861DkufEPdJ8x2+I/hjTxHk3OTWo+sXp6jt/LCcytE9t1dT+Bw85Jmwnjv0cbMP9fgcSnYYndayyhhpRMwwSX58wkekq2icOuzD/og46Bl9cs0Ydeh6jsfMHC7xTktiZkGx98dv1v54G5Hm5gk39xveH+vxGLJGDEMztuqYZHYSUxvsea+q0cSZNym5ij6tj/dPb4HC/k7/wDxijHny5z8tIH8Tjp8sSypY2ZGH4jvjn/BmX8zN6uYNqipE9mRhaxkYq8nqCgVFPqTig4jNCWOutYwmXEB7bLo2FSbgCLm1sie7WQlHj8tZ1FnHkNZYFu5F+pOGvExiTFImTzGekjL+88YWT0a2lx8m1YDZLC1LSUtXZmgkhRKmwuUdBoWcgC5UqNDne2lDsAbH6ulFJVMvSCpcvGdrCU3aSP96xkF+p19gMa+AZrRz0ze9BPJsf6t2Mkdu40tpv3Vu2EsGHAkkgfY6hbpJDlbINkKhzZaOpFUWvR1Cqsrg3WNx+jm22CMGKs3lZCdgSH8HCvXcDrZ/Zn5Ie+qJl5kDEjzQkFB6Iyg77b4nBMFVAJKSpTwREezyBiwaM7aCxAOpCPtb6Su7EFiwwzHxN6t2oFis0rmuOYJoxlzPMkp4ZJ5TpjjUsx9BvjVjFnGUpUwtBKCY3tqANtQBBKn0NrH0xqVSRMiaas5kkAsZ21S1LA8tBYBY4b/AKbSuwI8GrU197Fmq4fYKWOGkVdbSJGhkubs7eOV7ENIQNTncE2O464YI4woCqAFAsABYAdh2wA4hj11mXqCNSSySkeZRYZYyR8GmQfPFMULY6kXNypueXabBVvmFdTWaeOOpiv4mpkdXQbb8pncyjqTpbV2U4N5dmcVRGJIXDob7juDYgjqpBBBB3BGM+Y50sUsUAUvNKHZFuB4U06mJO22pRbqdXYEjCuUx1KpVwGWlmkUNqA0sb22ljYaXO1vELjyIxcoJV+kTKGpagZnGGMLAR1agXsAfBUd/DfS3pY+WKI5AwBBuCLgjzGHCevqogVqKYVERuC9PudNjfVCx1elkZ79bDHLazMaeglIhl1UbH9E4ZJqY3t+jcCRor9CAQPhjdhcRk9x1ksxuFL/AH2X+6ZMOnDedc1dDn6xf8Q7/HvhHgnV1DowZWFwwNwR3Bxopqho2DqbMDcY3TRCVtEsw85gfXbdN3E2S8xeYg8ajcfeH8xhXy3MGhkDr8x3HbDzleYrPGHHXow7HC3xPkuhuag8DHxDsf5H+OMmHk/4ZFvxcVsRFz2+qaaedZYww3Vh/wCoOErPcoMD7fo2909v1cW8O5zyX0sfq26+h7/zwR414ighjETAyzzbQwx7uzeTfqKNrsbAYgK4aTsKsIbjIq/MOfApek40emi9miXmVM3gpk6+I9S3ZFF2J9MN/CfD4oqVIL633aV/vyMdTv6XYnbyFsJ/DEdNQO09dUxvmEi7xx/WNEnXlxogL27tbcjDC2e1lRtSUvLQ/wBPVeEW7rEDzW+DaPjjNM8PeSFsw8bo4w1xqUw1dYkSNJI6oii7MxAAHmSTsMA4eKJZ7+y0sjx72mlIijY3tsGvKQeoYJY98Sk4XUustXKaqYHw67CNG/5cQ8IIGwLantfxbm7DfyxUr0DgljzCCWGaIqVcxyRki6sLEMrKexVlYEEXHQ4XoYKigzCJnVpaedeQ86rcggkwmUD3SCzrqA0nX9nDPw6tvaL21Gokvb4jTf8AdtjNWV9Sjz3aAxxRmUDQ+og83SpOu1xyxc23udhiJYCQ43C9BIFEwYmFyg4kkkmgi0ILqwqLG5SQagEX0vFL18gvfDHiS8Xl3ABJIAHUnoML44tM21DC1SNxzSeXADa48bC8gPeNXwMrspra6ZjNHFHSLtFDK5bWdxzJkQ6XBFrIXsPMX6GHzCrh96lWWMWF6eQah1udDhRYDyVmJ8hgQqzBmbEnnUcYI2XkSuV2+/zkDb/qj4YwcLComraiapeKT2cezxNFEyLc6ZJSNTuT/RqSDbw9wcMmU5vFUxCaFtaNfexBBGxUggFSDsQRcHHMuD82ro6ZfrIA3McyIYmNnLs0oYiS+vmFr+Q7bYEJg4nyuoqpIiITHVU9UrU8y2Kck6OYzNf7S6lKWBJA2tvjH/t/MKl0ABeac09LTsAoVYz9dUyPa4BGohb7hRYbnBim4+C7VULxdPrI7yR7k9dI1r5XJW2/XBDNgtZSl6Q08stiYJGIZEY+HmAgNuBc+trYELLF9ItGZGjEjEI6RGVY3MXMc2WPWAVBuRuTYX64PVuWRTKVljSRSLEOoYEdjcYUP/duYqdEhnZmhLSxrKAUaosSJpNIDSEPYjUSF22NhgLUR1lFRCod5Yqj6tH5jI6u5ku9rF/0hNtbWCLbSq2tgQmaT6MaIEmES09+ohlZV+SElF+SjGOo+jV7/V186jyDRwt+ZjvgJxDxJPUzJEnjhp3jWbkagZahzdYk3uY40OtiTZrb7XGGnL+KYlLnmkwK600ScslnmW+oIwJabsTYBdLE9CRMSPFiVW6KN2paD3LLQcJV8BJirYjf+sp7i3wWRd/X1wRbKq+RSstVAFO31VMRt/8AclcYLZVnEVSheFtSqxQmxFmHvLuBex2NvMEeWFN+JZhXIks5gRY5p5oWSOyQRu0avr3a8hKt1tpDbKceFxcakr1rGtGUDRe4Po1N/rK6pcdlWFPzWO+NEX0XZesnNeN5ZSLF5ZpWLDppIL6SPS1sGco4ppqp3jgk1vGqM40sLBwSvvAXuAduo6GxwlcUR1DSwRSKFkqaqaMMSGHLEchh023RdlJA0sSDfrgc9zrmqGxsZ8IA7k+ZbkkFONMEMcQ7Roq/wGPOc57DSxGaZiEF72UsdgWbZQTsqknsAcJOZZ9WoZqG4Mxp5lpGS+uV15Sq7agFVhqJO9ve7Y+5fwbPPEsgd6YCdqiOOVQzKXUCSJ1vYx6i9h+z5dYqaEUebNDTTzuE1U+Z6WeQaiF5hWSVdyQeS53tsqkjaxwa4RhqZa1qpllW/OBaRSI3ieVJKcoL3uIhaxF131WJ3YqDhmlo9dQ5HMYEzTSOQGY7tIVJ5aE79ALCy9ABjBWce6tqSIyj+tkukexANrjW/mQQuk297cYELXJNLDVyRwxo5nAmGuRlHh0RuBZG6DQbfrYsq6phrM9JIVdNEjxMHGnxbaQRJ9tt1W+/oMLVDm1ZNX0kczU7EGR7xRsjBAhVlOp31KWdDcabFV632fa7MI4V1yuqL3Y236ADuSdgBucCEOyaKkkZ56fSWeTmOQzX5nLEfiUm6HRYaSB3tc3wZwn5hUJU/WwU1YJQLpPGiwtax3+uZOYN/cdSPTbBHhriCSZnhngkilTcMyFVkXpqXcgEHYrf1FxgQj+Fivq5K2ZqWBmjp49qmddix/7PEfJvvuPdGw8RutvGWbSxokFPHK885IUxBbootrfU5EaEXAGo9WBsbHHii4dnEaR872aJRYRU4BYjz1yyKWY331KFNybk4EI/R0aRRrFGoSNAFVVFgAOgAwAzTgWKSRpopJKeVyC5j0lXIsLsjgrewtcAG3nsMaKfgqmUliJnY9TJUTPf5M5UfIDHmXgelY6rTKw6FKmdfyWQA/MYEILVcJVqajHJTy7+FXDxm3ndhrBPwUYX0yyT26CnaGWknkfU0sLeF40UliHXZwdks41DUDYdcP6cNsvu1dWB2Lo3+dCfzxdQ8PrHJzmklmkAIVpWvpBtcKAAq3sLm19uuBCy+wVsN+XOlQu9kqFCt5WAkjUAAb3JjYnvj3NxFy1PtNPNGB9pUMyH1HKDMP3lXBvEwIS/RLl87ySRezvIxHMKldeq1hqHVW07b2OB0f0ZwxmnMM08fs7SsnjDfpA+sWYFR77b2vv16YY6/I6ee3OgiksbjWitY99x1wPHBUCktG1REx+5UzW+Slyg+S4EKvIeFpKSh9liqDrAbRKyKdLElixH2yWYk3O98ZMz4GaoFY8koE9VAKcMF8McYB2AvdrszMd/O3lja3C0g9yvq1+LRt/mjOPB4aqvLNKkD1ipT+ZhvgQveRcKCmqJ5lcaZdFkCgaQkaRhb+agLcAW6nri+j4Zjjk5rPJKVd3j5rA8svfUVNr9CVFybAkCwxni4Xm35mYVb37clP8AJEMfBwLTltcrTzN/zaiUqfKxQMEPzXAhbq3iCmiazypzALhF8clvRFBc/IYwZlndU0UjUtNpKqSHqSUBsrEWQXc7hdm0bHrtgxl2Uw06hIIo4kHRUQKO52A741EYELklLPLWgTqlRXt1U2VIVvY2QOUiJXpcamG4ve+D8fDlc5HggiUjq0jOynsUVQp+T4PUPD01ODHT1AENzojljDcsHfSjKVYi5PvFsfZsmrHFvb2jPeOCL/8AMPgQreHuGlpgWZzLMws0hAG176FA2VR+J8yTizOcl5rRzIQtRDflsRdbG2pGHZrDcbggEeYNUXD8tvFXVLN5m0C/kIrDFaZNVxklK5pOyzxRso333jWNjt3JwIRDKsz5ym66JUOmSMm5VuvXzBG4I6jG7CXn+cvSt7VPA0bxqRzIyXilj3YxudjGwA1K0ihQxsH8TXbaKtSaNJY2DRuoZWHmCLg/hgQr8TExMCFMTExMCFMTExMCFMTExMCFMTExMCFMTExMCFMTExMCFMTExMCFMTExMCFMTExMCF8ZQRY7jAvhuBUhKIoVFkdVVQAqgMbAAbAegxMT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58" name="AutoShape 30" descr="data:image/jpeg;base64,/9j/4AAQSkZJRgABAQAAAQABAAD/2wCEAAkGBhQSERUSExQWFRMWGR0ZGBcYGBwfHBsdJB0YGh0YHSAfHygfFyAjGxgaIC8kJCcpLC0tHB8xNTAqNSYrLSkBCQoKDgwOGg8PGikiHyI0NTQ0MCwqKi4vLC4yLCwvMDQxLCwsLCwsMi8sLSw0LCwsLC8sLCosLCwsLCwsLyksLf/AABEIANIAsAMBIgACEQEDEQH/xAAcAAACAwEBAQEAAAAAAAAAAAAFBgADBAcCAQj/xABNEAACAQIEBAMEBgYHBQUJAAABAgMEEQAFEiEGEzFRIkFhFDJxgQcjQlKRoTNicoKx0UNTc5KissEWJDRj8FSjs+HxFRclNUSDwtLT/8QAGwEAAgMBAQEAAAAAAAAAAAAAAAUCAwQGAQf/xAA1EQABAwIEAgcJAAEFAAAAAAABAAIDETEEEiFBUfAFE2GBkaHRFCIyQnGxweHxFSM0Q6LS/9oADAMBAAIRAxEAPwDuOJiY8ySBQWOwAuT6DAhesTAem4upJF1Rzq6nzW7D8QMecw4oiWJ2RruFOkaWA1eVzawF7XPkMQMjRchSynghFFmJOayOSeW8axAeQ0tLY/Ng/wCIw4456abTI6g+JIYmVj95XkYMf3gCfnhth4ngZVbURcA2KPtf93GPC4oSh2Y7+RV00WWlEVxMCJ+LqRLa51S5AGq4uTsALjc3wXxuBBsqKUUxMDKjiamSUwNMolUAlN9QBFwbDe1sff8AaOD75/uP/wDrjwvaLlFCUG48qX0RRxkhubHIbfqyIAvzY/lhmpKgSRq46MoYfMXwlZrVCZnlHQzQou1iFWRBuDuLuWPwIwWyTOI4VeF2I0OSvhY+FvHbYG1iWFuwXvjDFig6ZzCdNu5XviowFMmJgW3E1OBcyWA8yrD/AExpyzNYqhOZDIskdyNSm4uNiL+h2xuDgbFUEEXWvExhzTO4KbSZ5Vj1nSuo21HrYdzbFX+0lP8A1n+Fv5YC4C5QATZXZzVmOF2Hve6v7TEKPzOBPAE5NFFGxLNGirc9SCoZT+Bt8sV5rmaTyxIhuqXkOxFz7ijcC48TE9iFwO4Zr1gFOzGySQKpsCTqVQymw3tYuCf2cYTigMQGV0/N1eIv9PNunjEwM/2jg+//AIW/lj1QcQ088jRRSq8ijUyDqova5HlvjcHNNiqCCERxMTExJeKYmJiYEJfzbhRHYyxKFkNywHh1fBhup/I+Y8wAnmMexlAPQxTDxfsi2/T0a+H/AAmZlU6p5GS3MY8pD1sqe8x9A7MbeZsMKekIWBvWb/dbMM9xOXZKUWbSGpaIwPoCKLkmxALHSbAuQNW/h3A388McDNNYCbmFuiQ2Hx1EksLX3JK/DFYpl1m1wulVSW23MDOTY9Gbxb+RuR5EApkdZaoUkAM4MTj9YDWvytqI+OF8bGySNa4UrzvxWhzi1pI1RHJuF44m5rqrTd+un0BO7H9Y/IDpg5iYmOjYxrBlbZLC4uNSh+b5HFUqBIo1D3WsCR+PUemFipoHgNmkMfWzE6o2/vG67C+nUPPcgXw74AcVVC/Vo1tNzI1+ydP8ZU/u4yY2Fjoy83Cvge4OACQ8+zuSMKyRiXU6XaO+k6XUhvF2tbZm6jfYYK0VWSNJkWHqxBF5GvuWu1h+CsOxxfOhazFS0hZG0AXKRq6sbj4Ak9zsL7Y+sdKhVIK+/AezL49APppuPS48sItCBUUHHngt+5RKg4VExDzBinUK5JZvUg7Rj0Av8Ohao4woCqAFAsABYAdh2x4ppw6K46MAw+BF8W46WGFsTcrUre8vNSqaukSVCkihlPUHCpXcO+z3KFhF95Dun7S+6R+sB8e5ccYs5qzHA7D3rWX9o+FfzIxGeFkrff8AFexvcw6JCzHMmQXVknaM3GgWYejWupuNjcr5bXtjFw7mrtDGzhYDoVA0tzYAAaRay72vu3bYgDBtAvhHSGIhQLe+42sPvWPkOrfDFdIpiRSRYqqpOhG4sLaren4Fe9hjm/lOnfzomm91spMmaoNtbOt7M7e56hVFg58t7ged7Ww05blccCaIlCjzsNye5xj4Yl+p5f8AVMUH7PVB8ApA+WC+OhwkLI2At33S2Z7nOoVMTExMa1SpiYmJgQqK6oMcTuFLlVLBVFyxAJCgDqT0wtcO8LyFA9VszAaowevnZiPK5J0ja5Nyb2DZjJmOaw0665pUiXpd2C3PYX6nFb42vILhWikHFtle9MpTQVBS1tNtrdrYU8/4flitPTgyaCrcv7dlbVpB+2Otgd92Fzq2Ycrz6nqQTBNHLbrocEj4gbjG/A+Nr6ZhZDXFtl5R7gHfcX36/wDlj1iYmLFFTClVZbPVVshKmOCPSiuw94gaiyr52ZiATtdQd7YbcTEHxtkFHWUmuLTULPRUCRLZB13JO5Y9yfPA3OOHBKC0ZCOTc/dY9QT91rgHUPmD0waxMDo2ublI0QHEGoQThEyiAxzIUeJ2XfoVvqUqehXSwAt2sbEEYN4mJiTRQUXhNTVTC7xZFNKYIIVJ1MXd+iqFFhc99TAgDe63tscMWJjxzQ4Fp3QDQ1CGZTkKQgE+JwLA2sFHZBvpH4nuTi/MMrSbrdXHuuPeH8x6HbGzAjMeL6OB+XNVQRv00tIoI+Ivt88eCNobkpovcxrWuqG8P0U1NVNE6XheO6SLfSCp90i5KXDmwNxZbAm2GnFdPULIodGV0bcMpBBHcEbHFmBjAwZRZeOcXGpUxMTExNeKYmJiYEIbn2cezx3VQ8rnTEhNtTep3soFyTY2AOx6YU6xo4FaqqW5ko6uVubkgCOJdyoJsAo3J63O+LI6s1NZPOT9VCTTwjyuP00nxL2T05XrgDx4WlWOGO7Mea2kfb0IQY7eZOvb1thFjJzLL1QPui6YQxhrM+6JvQw1sUdTETHIV1wzqNMiX3B7kdLqdiNjho4Qzx6mFhMAtRC5jlC3sWABDrf7LqQw62uRc2wGyevWaFZEUqjDwgixt0G32fhj1TS8iujlvZKgch+2oXaJuthuXToSS6DyxDAYgsk6p1j5Fe4iMObnF06YmJiY6BLlRW1qQxtLIwSNBdmY2AGFs8Xyy/8ADQro+/MxU+RH1aqW3B+0VI7YXc+11NVVtIvM9lkRIImk0IvgSQzMbHxEsQGsbAAC1ycCXqaunLQJJaJXAR2p2d7MgcaWBCS/WMUJtq8zffCzEYtwcWR6EcVqihFMzk9Jn9WvvQwSb/ZkdCB59UYH8RjUnGkK7Th6f1lHg62H1gugv5AkHCFwjLUlrTETsqgyP40KsSbIFPhay2OwXr54cX6Ha+3Tv6Yx/wCQmidR1HeXPgr/AGdjhUaJohnV1DIwZSLhlIII7gjrj3jlFVUUqq7cioga/wBZydcZvbbW0TAAW+0x0287Yc+BsgNNC7ttJUPzWXWX0jSqKCxJLtoVdTX3JOGuHxPXfKQsckWTdMmJiY+M1tz0xqVSVOMMyaSRKCJ2RnUyTuhsyRX0hVP2GkbYHrpWS2+4EMKKiWOAiGFXuEUgAMfO58+vn3xOG2MvPrGNzUys6HtEp0RAemhQ3xYnzwK45zGASUkExsHnCsCPeR4p4z8RqKg+QNr453Eymecs1oOCZRMEcddyiooJKNzUUQ23MlLe0cvU3Tyikv5jY9COhDtk2cR1UKTwtqRx8wehVh1Vgbgg9CMc94MzU8oU0pJngd4Te9yI7Wc363RkN/PUMGOH5fZq9od+TVqZFHksy21gesisGt3jY+ZxqwOIcH9S814KqeMFudqd8TExMOFiUxgz3NBTU01Q1rRRs+/oCQPmdsb8K/GtTrMNIP6RuZIfJYoyGN9iLO+lLG1wXt7uISPDGlx2UmtzGgS+9R7Blwdrs0SKWv7zsbau12Yk/M4FZJQP7WaioYiVIpHeO4KQiRvAi2HvaYiWPmelhti6rqf/AGhKiJvRpIjczymdTrsneNNO7bhi1gfCb6svHNjkkP8A9VMbbg/VLZRYj7LRoWHbmY5jVrTW5v38lNLnSwWTgiqmSSWjmKsYwJw+99MpLhCCdirax8NOGXM6LmxMl7NsUa3uuCGRx6q4DfLCPxEJdPtkL6GMczyWBJkjLRoiDcEMVA0nyN++HjL8yjmUNGwYFVbbswuPyxGUEESD+EKTLZSmPIM1FTTpLsCbq4H2XUlXX5MpGKc8gqiVelkQFbho5Furg23uCCrDe29jffALK632Ws0sQIKsixN/DPbSBfoBKoAHTxKBuXAw546WCUTRhwSuRmR1FyjizLJ2Y1VZEqQx6WnsmuKVUJ0605hO2rqu9rX6Cwt5oVhvGoVD7syPPdetlDhpFCqfsMCotutsdomhDqVYBlYEEHcEHYg98KFZ9G8AJkSVo7DYOkTogHn401/i+ISRO+U18P8AyV6143/PqkSh+kKMlVnnpxMP0c6PqjYXPglGzRkgbm2m5BHbDoc0DICBqYi/LDDUR3U3s49QbfPbCvmlXJDKFphRZjGB9ZoQIyEsqKpZS6XOom2m9lJwbynK4SgIh5KsfFCwBQki91B2F73utid773sixMTWHUU76/sc2TCJ5cEPo6+JqlTHLM5kVtKEPqjC7sCCLMhKkXa5DEAHxWDb9HOYCWjOjVy0lkSPUpUhQxspB3XRcpY9AowpZxXxxNEBC4S5VeUhboCW0hfFHIlixFtxqG/kd+j/ADWOSpq0hkWSMrDMWB/pG5kbi32P0KkjrcnG3AGkljqFRiPhTzgDxtXMlIyRtpmnIhiO1wz3BYA9dCBnI7IcHsJNXV+1VzODeGl1RIfJpTbmt+4By+vUyAjYYZYmbqYy/mqyxMzuAWikpVjjSNBZEUKoHkAAAPwGEWJPb55HlClFE1B8W3JmFiSobQoA6i563GGPi3MuXTuqtpmcAQnf3y6In+N0v6HtgDw/GYVRDfx0yTEW6TRNae582ZnG36hxzkQIaX7nkpm86gLJNVGGejzFx1jaGstfZl0qz2/VYG/ZVN+mGLNKwzUaVkFmkhYTxgG4bQSGQH9dNa3/AFr4oRhHLUR2BVJI6keShJdSyfHcSsfLxDAfJqh8sedCpkohOy6UQ6oC5V0AHWRGWRRtcg/PFo1Ic34m27RenmPsoWqDYrs1NUrIiyIbo6hlI8wRcH8Di3CN9HebgD2WINLTLrMMyowRFBF4HJAAZWJCgb2G+4JLzjo2PD2hwSwihophI+kbhynaCepKXqJI1gTU76CWbRGCmrQ1mkJFxe5w74U+NagNLSwXsNbTuCNtEa7X+79Y8bD9g4jM8MYXHZesGZwCBZuwghbQQvKjEMXl9Y9kX5jwf3ji6uo+TAscdlCoII/KzOVjDemkb/M4WOOZ5JEhgXY2asmv1VEsyoR3J/yHGvM+KebmVDTxeKnZ5C0n2XdI2OlT5hCwJP3rC91YY5sRuIB+p8OSmhcKnuRiekBlQAGxkjQW8khDSD/vDY/AYWsuzIZdUylkPss9pWZF8McjPIiDbydUH73oRg89cprJY03NNAW69XlYnSe5si/3sA+LKIjL67tcIh/UijU/51kx7Hr7rrGnPhqvHcRsnmspFmjKNfSw6g2IPUMCNwQbEEdCMb+F8/ZyaWoIFTGLg9BNHewmX8QGH2W9CpPMabhUFFPtNZuoO1Q/YY+ng1CyuairLpcq3tDXW4IOk9VuCRtjo8J0TiID8QIKSTdLQSbGq7XU1Cxo0jsFRAWZmNgoAuSSegA3xzPjWsmqwkyArTxguIpkLLNa5DvGNJS1gy6n7eEEYCTcLa1KtV1rKwsVNS5BHYg7EY8PwehGk1NYQfI1D2xqmwE7xRpA4qlnSUANSCm2grTDTpzxEszC/KhUi566VUkk2HU9NiTYYFT10s1BPJMOXIscl1XqjA8yEr1u2gxm4+10HlgLTcAwhmYT1KM2zNz2BYdiQLtj7PwNGbqairYXBIM7WJFrH4jStj5WHbCtvQkmemYVvv8AzkLWel4staGnciFfmUsX1UsZMiyU7rU28DLrUFpLfomEYdCfdO24uFw78BqFjqI1HhSocKdujWlt8AZDbHN5eC0YENUVbAgqQahiCD1Bv1B7YlDwXHCuiGoq4kvfSlQyi/ewsMbcN0TLCa1HNOe9Z5elYXilCuo8WZ20SLBAR7VNcR330KPfmYD7KA+l2KrcasDcuoFhiSJL6UFrk3J7sT5km5J8yThCPB6FzIams1kBS3tD6iBcgX62BJ29TgNxFlM0MlKKepqtTyWYvMzhVsLvYm3hBJxR0h0bM9uYuAaFdhOkocwY0GpR2qzn2yVZwulaKzXZSEZ+aI5WQnZlSNXHnu69sHMxHLkjfbSlQVa/3JwRt3JmZPzxjosqCxmmB1iJpqY3NzokUTJqPmdox+9jVUq1RQtKvhklpVa/3JFGoelwzf4cIHEVAFvweSU4Fd7r4KYCSnVzs8UtIx7lbFT8Ssbn54rcF5ZIySJamlBAG1pIiytb11SL/dGPHE2fRCghzBPEqyQzL38RCMAPvct3Fu+PefZtGj5fPEdSSTEalF/BIhu3oNegk+WPAHGmnEd419F6aBMn0bVQKVMY2AmMqg9SsyrNq+Gt5B+6cOOOe8LvyMyMdrLPEy+l4n1oPT6uoYW87emOhY6HDPzxNKWyijyFMc5fOUlnq61z/u6AU8XnqCFuYy23bVK2gDz0bXvh3z7LGqKeSFJXhLrp5ie8ve3Y288IGYcKCGqooWlaUIHlCBVSJFjCqg0L9ovIGDEm3L2tverHAmIjbdTgID+1Dc0hkWGrnZRz2g0gdmkuoi87lUEfQ7lmNt8TOKHkBWhCh6b2eGEEHSXZrMth95ZEB7dcbKr65qaPb66pM7WPWOI6kYfvCEH0OLZhqnhQEHmVLysD92NNAI+DiI4SBxFK880K3U557kBivl1XPO2qZZdMLEKSzVGlZE6CwDmTSPJdKjFz3bI6hpNPMVanmW6CTVIGt6aibehGDMTMXh2F3qJZHB66UDqrD5iP8cK3EGTn2WqVZCkLU5q5IgNzKddt7+FGKBioG5XrYkYsaQ8it6jX6aKJFAadqYqP9Gn7K/wGLsU0f6NP2V/gMbIIxqBbdb7kf9bY+hPkDG1P9+i4FrC91ApBSM3Qbd+n549VMVgCAB8CT+Zxurp91RSLGxPw/liyWRWUjWN9vK3/AF88c9/kZszJXN0OwzaC1TcHfYWTz2CHK+NrtRuaam+m423N1lyqE7tYdt8acwpyynYbb4+0VLZBcm/W17fwxe8IPmQfj/0MKsTjR7aZQ6x4HbvTPD4Q+yCMi448e5Boqe63CsT3B/K2K5IGX3ha+CFFIsYIY23P8TirNJA2llII6Yfw4yY4sxZfcJPva8NjZJJcJEMN1mb3wBpp57rBgHm4D1lJEbePnAfExmwwcwqcXwyNU0ZicRurMwYi4FgL3HmLHpjd0gK4Z47Fl6P/ANyxNkNQBXvASFM0UcyDzLodL3/d5e3o3bCnT8SPDR1aFTyZJKhaWUAsqnmMOXJb3BvqB6WDdLbm6iGSp57SfVTRSQxXjIJQizNIhINtSTnYjod8EMjy4IK6nUWQOFjX9UwRC/rd9W/e+ODBa0a628qeo8121CTp2peruEtcs9Ir2pIkWoEXnzGSVRY/d1IXI+9vcY1zZFHIzaS3Lmo5JUiHuq76NbKOoJuu1+pJ28zuXzXqoyf6akDH4qy//wBTinLwUkoh92OaE/uaAP8Awjjwyu4801+yMoVNPXNNFFIBrrKRo5ioFjINJBZQTuJYmcKb2DbfZOOhZLxFT1aloJUkK21qCNaXvZZF96M7EWYA7HthByrJ43r6RJFLAU9REDcgjlvEF3FuqnHRcvyqKAERRqgY3aw3Y9yerH1OHOBaQyoOh8lixBq6m6145/m1Uz1VbKh3jRKaK4+3YufQgtLGP3Th8qKhY0Z2NlUFmPYAXJ/AY55lSaaVZ5jy7s9VKCb6S5aUrfsuqw9FGI9IyZYw3iV7hm1dXgqqFQKuU7cukgSJT2YjXJ8PCsV/ljxSALUa3P8Aw1Jdjfo0jF3v5dIlOKOHC0lCZnFnrZC5A38LkIB06iFQPiMXXMntpt+kmSnBHmgWNWPy1y/hhKRqR3fg/lbhYFfbhGQ/ago3cg93t1+cTfngdxLKqwZlHcao6ONPW2mY3/FsF6hw0lSTuDJBTH4EoWH/AH5wu8TUz+z5rVgFrM9M4A+xyIGjb92R2v6OT5YugjMjtNtfMH8lVyODRrzdFqP9Gn7K/wABjbDFtfUF+Y/njjOXfSLXSMkMfJ1GyqGCrfsLswAv6nrjVnPHOZ0kvJqEjjkABtpB2PQ3ViD+OO2kxkbhkBofoD5LkmYCVpzEAj6kLtsZGnxqCR522/PYfjj0hjI90H4AH+GOK1vF2awwR1EiRJFKAYydF2B3BC69XT0xTlvHOZ1GrlJGwUXZigVFHW7OzBUHxIwmdh4HVcJXD6WH/aiaB84oDG0/W58l3DXGT0F/lf8AC98fZDHe5G/c7fxtjidZxjmcUXOYU7RBtJeNopAD1seXI1j8cW5fxTms0LVEa0/JU2Z2aJApvYBtcg03JFr9bjviPs0Ao7rnUtf9+Sn1mIOnVt486Ls0ojtcr+It+Z2xlnjDABLAedrH/XHFsx+kDMIGVZORdlDKV0OCpJFwyMVO4PnjXS8WZo8azEQRxMbLJLojVj+rrYF/ioOL4Y4oKOErjwrqPCtFTKJpagxtH00PjSq6lMgB2N8L2bx6q2lW17rMLfuHCJmfH2Y07KsohBZQ6kBWDKb2YMrFSDY9DjRwjxdWVeYQty1maIO2hBZiunxad/E1ug88bMTO2TDOY0kkjxWXDYR8eIa9wAAK6hS1aM9cqbspjdvU8pCP8KjGygmPt9Sv2eTA4+JM4P5KuBmS5W0crNIjJPmEDzuGBBQK4WOIgnwsscygi3UHpbGqkqy1fCRYCWiZz8RJDb8BI34446aIxuLDwH2HoV1DH5gD2qumuklDf7ImgPysB/4OLK2Eq0DX2jrGLH0dZQB/flXHithsIWY7Q1pbqP6TmKB+M4xOKPDTVLnpC8c9h56DHJb5lMQu4c7/ALUrA882W+WTRVQPcKEqAGPmVljaML85Cn4Y6BjnueUhlgkkiKlzGrxnqNSEyRsLdfEf4YeqCtWaJJU92RQ4+BAI/jhv0Y+sZbw59VixTaOrxShxrxFFJIcvLgLZWqLAlihJtCoAJOvSdRtsu2xYEDc2qpHppalopIqWBGk+tUo8rqCUQIbMqawCS1r2AAIJx0SKlRSzKoBY3Ygbk9z3wucdVN1gpQd55RqG36OO0jkg9VNkQ/2gxpmhZm65+uWw2VbHmmRu6DU9IsENOh8KQR6mPkNCW/1J+Rxh4ZT/AHelJGlpWeoZT1BfXIR0vs0lvwx4+kWrb2OSCMXkmRhbtH4Q7evvqvxYYMLGIiC2yQw21eX634CMf3sc7Q9WHHf8fsplpmpw5/CE5P8AXB38mrXPT+r8H8YhiE3yrPG3sZJ7HuBTQLt33Uj5HGTgfNNOVCqmBUhp5GFt7mWRrAdSTew73GD2Y5Safh6pR/0jU80slumuQPI4HnYMxAv5AYa4FhErzw08/wBLJiHDI3t1X5nyL/ioP7VP8wx0rN6WLMYBUysFegleOoJ+1CGLL6sbWUb+8zbb4D5b9GdXGyTRTRq48Sne4uPUW6HBiD6IM0qFldaiFhMRzfERqKm41AL88NJ8JKSH2pv9/LzWCLFxGrQaoPxlWvVZbl8hBLyST2Ub/wBKwVBbrYAAfDFsdIw4elRFIkSovULYhgNrFh1AG3Xtg9mf0c5zHHHzKqPRGwKaT7jDcH3BbA6j4JzNZ2mSsRZZTZ2JNm8vENNj+GK24KYsAaBQGt+2tFJ2Mha6jjrSi5tSiRgYowzayLqoJLEXtsNz54d+GxpyPMRKrlRLEGUHSb64ha5U2INr7YbZvorztnR/aadSja10m1mtbVsm+xwLbgvNoRJCapFDMS62uGJOok3Xe5N8Tdh5ZRRoFwb8CgzxRauJ8FzjNI1kZnp1kMEaoLtdtF1Fwx6C8hbsCTthu+l2G8lLLEP91NOixFfcvdiQPIHTp/D0wRyf6JMxaOWGCoiCSAcxCxGoA3H2T54K0f0V51SQlY6mIRL4tAOoDuQGQ28zt64H4eQPbao2JvUfdDJ43NJ2PALkhSaVQdLukSWuFJCJdjuQNhqLbn1w8/QL/wDOY/7OT/KcbZODsybm3q0+uUJJ5alF7Lsuw8R6dzgj9FnB8lDnFOZGVtccttN/JfX440dTK0EubQKkYmF5o11Suq8aEpPQygbGV4W+DxswJ9NUQ+ZGFGqqBDmlDGdg0M8Q9QGTT+SA46DxflLVNJJGn6VdMkf9ojB0B9CygH0JxzLNKgVNRHVx7ez06y+IWKXqIBIDfoyxrKpHkcJ8XAXSgjcHxoUxhfRlOBCLcSIFgqnbdY5I5/7hjkt/gxuzWk5i1UZFw8I29bSDp8hjxn9DzIqtD7skH+kgP5AY9cH5n7TRwzH32jUPfuBv173v8DhNrkzDb0HotvzUXzLqSSkgikVGko5EV1CAs8GpQxXSN3jv003K3tawuN3A2fxRn2AullJNMwZbPHe5iFujxX0leunSd97FOBagey8noad2hIvcgKbxk+piZG+eCdZkFPKwaSCJ2BDBmQEgjcEG1wQfPHSRwtD+tZpmuEsc8kZHbLbJIFBZiAALknoB5k9sc5n4ijkn9rcPqdNFNAF1SmPVcyBANQMh0k36AJexvhz4py6SopJoImCPKpQOfsg7FvWwvt5+mPuRcOQ0iaY1ux3eRt3c/eZup+HQCwFgBic8RmbkrQbryN+Q13SXmmRyBEknOmoqp4FEd7iKONjMYrjYsyo2ojYmw6DfXxJ4oDCL3nZIBb/mMIyfgFYk9gDghxFPzK6GIWIgRpX9Gf6uP4eETdfTGbKYvaa8EbxUdyT5Gd1sAD3SJiT/AGq9sK5Yw/EsibZv99FqY7LEXm5QjIMn9pq5YApWkpKku4ttJICrxRjf3V2dtt/CO9236QUvlVcB/wBmlP4Ix/0wchp1S+lQNRLG3mT1J9cfKqmWRGjYXV1KsD5gixH4HDhrAytN9ViLibrlmWyhoY2HQopH4DBrJM2MEl/sHZh/r8RhV4WVo4mpZP0lK7Qtta4U+BrdihU/jgzjoRSRmtiuVdmhlNLgrpMiLKljZkYfiMIWbZYYJCp93qp7j+eC3C+daTyXPhPunse3wOD+b5YJ4yp2Ybqex/lhexxw0mU2KbSNbjIs7fiHNPRC+F861DkufEPdJ8x2+I/hjTxHk3OTWo+sXp6jt/LCcytE9t1dT+Bw85Jmwnjv0cbMP9fgcSnYYndayyhhpRMwwSX58wkekq2icOuzD/og46Bl9cs0Ydeh6jsfMHC7xTktiZkGx98dv1v54G5Hm5gk39xveH+vxGLJGDEMztuqYZHYSUxvsea+q0cSZNym5ij6tj/dPb4HC/k7/wDxijHny5z8tIH8Tjp8sSypY2ZGH4jvjn/BmX8zN6uYNqipE9mRhaxkYq8nqCgVFPqTig4jNCWOutYwmXEB7bLo2FSbgCLm1sie7WQlHj8tZ1FnHkNZYFu5F+pOGvExiTFImTzGekjL+88YWT0a2lx8m1YDZLC1LSUtXZmgkhRKmwuUdBoWcgC5UqNDne2lDsAbH6ulFJVMvSCpcvGdrCU3aSP96xkF+p19gMa+AZrRz0ze9BPJsf6t2Mkdu40tpv3Vu2EsGHAkkgfY6hbpJDlbINkKhzZaOpFUWvR1Cqsrg3WNx+jm22CMGKs3lZCdgSH8HCvXcDrZ/Zn5Ie+qJl5kDEjzQkFB6Iyg77b4nBMFVAJKSpTwREezyBiwaM7aCxAOpCPtb6Su7EFiwwzHxN6t2oFis0rmuOYJoxlzPMkp4ZJ5TpjjUsx9BvjVjFnGUpUwtBKCY3tqANtQBBKn0NrH0xqVSRMiaas5kkAsZ21S1LA8tBYBY4b/AKbSuwI8GrU197Fmq4fYKWOGkVdbSJGhkubs7eOV7ENIQNTncE2O464YI4woCqAFAsABYAdh2wA4hj11mXqCNSSySkeZRYZYyR8GmQfPFMULY6kXNypueXabBVvmFdTWaeOOpiv4mpkdXQbb8pncyjqTpbV2U4N5dmcVRGJIXDob7juDYgjqpBBBB3BGM+Y50sUsUAUvNKHZFuB4U06mJO22pRbqdXYEjCuUx1KpVwGWlmkUNqA0sb22ljYaXO1vELjyIxcoJV+kTKGpagZnGGMLAR1agXsAfBUd/DfS3pY+WKI5AwBBuCLgjzGHCevqogVqKYVERuC9PudNjfVCx1elkZ79bDHLazMaeglIhl1UbH9E4ZJqY3t+jcCRor9CAQPhjdhcRk9x1ksxuFL/AH2X+6ZMOnDedc1dDn6xf8Q7/HvhHgnV1DowZWFwwNwR3Bxopqho2DqbMDcY3TRCVtEsw85gfXbdN3E2S8xeYg8ajcfeH8xhXy3MGhkDr8x3HbDzleYrPGHHXow7HC3xPkuhuag8DHxDsf5H+OMmHk/4ZFvxcVsRFz2+qaaedZYww3Vh/wCoOErPcoMD7fo2909v1cW8O5zyX0sfq26+h7/zwR414ighjETAyzzbQwx7uzeTfqKNrsbAYgK4aTsKsIbjIq/MOfApek40emi9miXmVM3gpk6+I9S3ZFF2J9MN/CfD4oqVIL633aV/vyMdTv6XYnbyFsJ/DEdNQO09dUxvmEi7xx/WNEnXlxogL27tbcjDC2e1lRtSUvLQ/wBPVeEW7rEDzW+DaPjjNM8PeSFsw8bo4w1xqUw1dYkSNJI6oii7MxAAHmSTsMA4eKJZ7+y0sjx72mlIijY3tsGvKQeoYJY98Sk4XUustXKaqYHw67CNG/5cQ8IIGwLantfxbm7DfyxUr0DgljzCCWGaIqVcxyRki6sLEMrKexVlYEEXHQ4XoYKigzCJnVpaedeQ86rcggkwmUD3SCzrqA0nX9nDPw6tvaL21Gokvb4jTf8AdtjNWV9Sjz3aAxxRmUDQ+og83SpOu1xyxc23udhiJYCQ43C9BIFEwYmFyg4kkkmgi0ILqwqLG5SQagEX0vFL18gvfDHiS8Xl3ABJIAHUnoML44tM21DC1SNxzSeXADa48bC8gPeNXwMrspra6ZjNHFHSLtFDK5bWdxzJkQ6XBFrIXsPMX6GHzCrh96lWWMWF6eQah1udDhRYDyVmJ8hgQqzBmbEnnUcYI2XkSuV2+/zkDb/qj4YwcLComraiapeKT2cezxNFEyLc6ZJSNTuT/RqSDbw9wcMmU5vFUxCaFtaNfexBBGxUggFSDsQRcHHMuD82ro6ZfrIA3McyIYmNnLs0oYiS+vmFr+Q7bYEJg4nyuoqpIiITHVU9UrU8y2Kck6OYzNf7S6lKWBJA2tvjH/t/MKl0ABeac09LTsAoVYz9dUyPa4BGohb7hRYbnBim4+C7VULxdPrI7yR7k9dI1r5XJW2/XBDNgtZSl6Q08stiYJGIZEY+HmAgNuBc+trYELLF9ItGZGjEjEI6RGVY3MXMc2WPWAVBuRuTYX64PVuWRTKVljSRSLEOoYEdjcYUP/duYqdEhnZmhLSxrKAUaosSJpNIDSEPYjUSF22NhgLUR1lFRCod5Yqj6tH5jI6u5ku9rF/0hNtbWCLbSq2tgQmaT6MaIEmES09+ohlZV+SElF+SjGOo+jV7/V186jyDRwt+ZjvgJxDxJPUzJEnjhp3jWbkagZahzdYk3uY40OtiTZrb7XGGnL+KYlLnmkwK600ScslnmW+oIwJabsTYBdLE9CRMSPFiVW6KN2paD3LLQcJV8BJirYjf+sp7i3wWRd/X1wRbKq+RSstVAFO31VMRt/8AclcYLZVnEVSheFtSqxQmxFmHvLuBex2NvMEeWFN+JZhXIks5gRY5p5oWSOyQRu0avr3a8hKt1tpDbKceFxcakr1rGtGUDRe4Po1N/rK6pcdlWFPzWO+NEX0XZesnNeN5ZSLF5ZpWLDppIL6SPS1sGco4ppqp3jgk1vGqM40sLBwSvvAXuAduo6GxwlcUR1DSwRSKFkqaqaMMSGHLEchh023RdlJA0sSDfrgc9zrmqGxsZ8IA7k+ZbkkFONMEMcQ7Roq/wGPOc57DSxGaZiEF72UsdgWbZQTsqknsAcJOZZ9WoZqG4Mxp5lpGS+uV15Sq7agFVhqJO9ve7Y+5fwbPPEsgd6YCdqiOOVQzKXUCSJ1vYx6i9h+z5dYqaEUebNDTTzuE1U+Z6WeQaiF5hWSVdyQeS53tsqkjaxwa4RhqZa1qpllW/OBaRSI3ieVJKcoL3uIhaxF131WJ3YqDhmlo9dQ5HMYEzTSOQGY7tIVJ5aE79ALCy9ABjBWce6tqSIyj+tkukexANrjW/mQQuk297cYELXJNLDVyRwxo5nAmGuRlHh0RuBZG6DQbfrYsq6phrM9JIVdNEjxMHGnxbaQRJ9tt1W+/oMLVDm1ZNX0kczU7EGR7xRsjBAhVlOp31KWdDcabFV632fa7MI4V1yuqL3Y236ADuSdgBucCEOyaKkkZ56fSWeTmOQzX5nLEfiUm6HRYaSB3tc3wZwn5hUJU/WwU1YJQLpPGiwtax3+uZOYN/cdSPTbBHhriCSZnhngkilTcMyFVkXpqXcgEHYrf1FxgQj+Fivq5K2ZqWBmjp49qmddix/7PEfJvvuPdGw8RutvGWbSxokFPHK885IUxBbootrfU5EaEXAGo9WBsbHHii4dnEaR872aJRYRU4BYjz1yyKWY331KFNybk4EI/R0aRRrFGoSNAFVVFgAOgAwAzTgWKSRpopJKeVyC5j0lXIsLsjgrewtcAG3nsMaKfgqmUliJnY9TJUTPf5M5UfIDHmXgelY6rTKw6FKmdfyWQA/MYEILVcJVqajHJTy7+FXDxm3ndhrBPwUYX0yyT26CnaGWknkfU0sLeF40UliHXZwdks41DUDYdcP6cNsvu1dWB2Lo3+dCfzxdQ8PrHJzmklmkAIVpWvpBtcKAAq3sLm19uuBCy+wVsN+XOlQu9kqFCt5WAkjUAAb3JjYnvj3NxFy1PtNPNGB9pUMyH1HKDMP3lXBvEwIS/RLl87ySRezvIxHMKldeq1hqHVW07b2OB0f0ZwxmnMM08fs7SsnjDfpA+sWYFR77b2vv16YY6/I6ee3OgiksbjWitY99x1wPHBUCktG1REx+5UzW+Slyg+S4EKvIeFpKSh9liqDrAbRKyKdLElixH2yWYk3O98ZMz4GaoFY8koE9VAKcMF8McYB2AvdrszMd/O3lja3C0g9yvq1+LRt/mjOPB4aqvLNKkD1ipT+ZhvgQveRcKCmqJ5lcaZdFkCgaQkaRhb+agLcAW6nri+j4Zjjk5rPJKVd3j5rA8svfUVNr9CVFybAkCwxni4Xm35mYVb37clP8AJEMfBwLTltcrTzN/zaiUqfKxQMEPzXAhbq3iCmiazypzALhF8clvRFBc/IYwZlndU0UjUtNpKqSHqSUBsrEWQXc7hdm0bHrtgxl2Uw06hIIo4kHRUQKO52A741EYELklLPLWgTqlRXt1U2VIVvY2QOUiJXpcamG4ve+D8fDlc5HggiUjq0jOynsUVQp+T4PUPD01ODHT1AENzojljDcsHfSjKVYi5PvFsfZsmrHFvb2jPeOCL/8AMPgQreHuGlpgWZzLMws0hAG176FA2VR+J8yTizOcl5rRzIQtRDflsRdbG2pGHZrDcbggEeYNUXD8tvFXVLN5m0C/kIrDFaZNVxklK5pOyzxRso333jWNjt3JwIRDKsz5ym66JUOmSMm5VuvXzBG4I6jG7CXn+cvSt7VPA0bxqRzIyXilj3YxudjGwA1K0ihQxsH8TXbaKtSaNJY2DRuoZWHmCLg/hgQr8TExMCFMTExMCFMTExMCFMTExMCFMTExMCFMTExMCFMTExMCFMTExMCFMTExMCFMTExMCF8ZQRY7jAvhuBUhKIoVFkdVVQAqgMbAAbAegxMT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60" name="Picture 32" descr="http://sweetclipart.com/multisite/sweetclipart/files/american_football_rugby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45224"/>
            <a:ext cx="1821723" cy="1152128"/>
          </a:xfrm>
          <a:prstGeom prst="rect">
            <a:avLst/>
          </a:prstGeom>
          <a:noFill/>
        </p:spPr>
      </p:pic>
      <p:pic>
        <p:nvPicPr>
          <p:cNvPr id="22562" name="Picture 34" descr="https://encrypted-tbn2.gstatic.com/images?q=tbn:ANd9GcQg75_jJk_d73zV4FjO6xmhMDDSsHrUuMvMmZzekvkhHllnAY8q9HWTyWh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1749503" cy="2165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documentary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http://www.youtube.com/</a:t>
            </a:r>
            <a:r>
              <a:rPr lang="hr-HR" sz="2800" dirty="0" err="1" smtClean="0"/>
              <a:t>watch</a:t>
            </a:r>
            <a:r>
              <a:rPr lang="hr-HR" sz="2800" dirty="0" smtClean="0"/>
              <a:t>?v=wH_xy3uLbqE</a:t>
            </a:r>
            <a:endParaRPr lang="hr-HR" sz="2800" dirty="0"/>
          </a:p>
        </p:txBody>
      </p:sp>
      <p:pic>
        <p:nvPicPr>
          <p:cNvPr id="2050" name="Picture 2" descr="C:\Users\djeca\AppData\Local\Microsoft\Windows\Temporary Internet Files\Content.IE5\L4E0K4IE\MM90039577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888432" cy="275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The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end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Snap ITC" pitchFamily="82" charset="0"/>
              </a:rPr>
              <a:t>Thank you for watching and listening</a:t>
            </a:r>
          </a:p>
          <a:p>
            <a:endParaRPr lang="hr-HR" dirty="0" smtClean="0">
              <a:solidFill>
                <a:srgbClr val="00B0F0"/>
              </a:solidFill>
              <a:latin typeface="Snap ITC" pitchFamily="82" charset="0"/>
            </a:endParaRPr>
          </a:p>
          <a:p>
            <a:r>
              <a:rPr lang="hr-HR" dirty="0" smtClean="0">
                <a:solidFill>
                  <a:srgbClr val="00B0F0"/>
                </a:solidFill>
                <a:latin typeface="Snap ITC" pitchFamily="82" charset="0"/>
              </a:rPr>
              <a:t>MATEJ ŽAJA</a:t>
            </a:r>
          </a:p>
          <a:p>
            <a:r>
              <a:rPr lang="hr-HR" dirty="0" smtClean="0">
                <a:solidFill>
                  <a:srgbClr val="00B0F0"/>
                </a:solidFill>
                <a:latin typeface="Snap ITC" pitchFamily="82" charset="0"/>
              </a:rPr>
              <a:t>LUKA </a:t>
            </a:r>
            <a:r>
              <a:rPr lang="hr-HR" dirty="0" smtClean="0">
                <a:solidFill>
                  <a:srgbClr val="00B0F0"/>
                </a:solidFill>
                <a:latin typeface="Snap ITC" pitchFamily="82" charset="0"/>
              </a:rPr>
              <a:t>ČAČIĆ</a:t>
            </a:r>
          </a:p>
          <a:p>
            <a:r>
              <a:rPr lang="hr-HR" smtClean="0">
                <a:solidFill>
                  <a:srgbClr val="00B0F0"/>
                </a:solidFill>
                <a:latin typeface="Snap ITC" pitchFamily="82" charset="0"/>
              </a:rPr>
              <a:t>6.d OŠ BUKOVAC</a:t>
            </a:r>
            <a:endParaRPr lang="hr-HR" dirty="0">
              <a:solidFill>
                <a:srgbClr val="00B0F0"/>
              </a:solidFill>
              <a:latin typeface="Snap ITC" pitchFamily="82" charset="0"/>
            </a:endParaRPr>
          </a:p>
        </p:txBody>
      </p:sp>
      <p:pic>
        <p:nvPicPr>
          <p:cNvPr id="1026" name="Picture 2" descr="C:\Users\djeca\AppData\Local\Microsoft\Windows\Temporary Internet Files\Content.IE5\3EYLGKW0\MM9001782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Primary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Children</a:t>
            </a:r>
            <a:r>
              <a:rPr lang="hr-HR" dirty="0" smtClean="0">
                <a:latin typeface="Snap ITC" pitchFamily="82" charset="0"/>
              </a:rPr>
              <a:t> start it </a:t>
            </a:r>
            <a:r>
              <a:rPr lang="hr-HR" dirty="0" err="1" smtClean="0">
                <a:latin typeface="Snap ITC" pitchFamily="82" charset="0"/>
              </a:rPr>
              <a:t>when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they</a:t>
            </a:r>
            <a:r>
              <a:rPr lang="hr-HR" dirty="0" smtClean="0">
                <a:latin typeface="Snap ITC" pitchFamily="82" charset="0"/>
              </a:rPr>
              <a:t> are </a:t>
            </a:r>
            <a:r>
              <a:rPr lang="hr-HR" dirty="0" err="1" smtClean="0">
                <a:latin typeface="Snap ITC" pitchFamily="82" charset="0"/>
              </a:rPr>
              <a:t>five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and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finish</a:t>
            </a:r>
            <a:r>
              <a:rPr lang="hr-HR" dirty="0" smtClean="0">
                <a:latin typeface="Snap ITC" pitchFamily="82" charset="0"/>
              </a:rPr>
              <a:t> it </a:t>
            </a:r>
            <a:r>
              <a:rPr lang="hr-HR" dirty="0" err="1" smtClean="0">
                <a:latin typeface="Snap ITC" pitchFamily="82" charset="0"/>
              </a:rPr>
              <a:t>around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eleven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88066" name="Picture 2" descr="http://upload.wikimedia.org/wikipedia/commons/0/0a/Sandringham_and_West_Newton_Church_of_England_Primary_School_-_geograph.org.uk_-_106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328592" cy="3618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Secondary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After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primary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children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go</a:t>
            </a:r>
            <a:r>
              <a:rPr lang="hr-HR" dirty="0" smtClean="0">
                <a:latin typeface="Snap ITC" pitchFamily="82" charset="0"/>
              </a:rPr>
              <a:t> to </a:t>
            </a:r>
            <a:r>
              <a:rPr lang="hr-HR" dirty="0" err="1" smtClean="0">
                <a:latin typeface="Snap ITC" pitchFamily="82" charset="0"/>
              </a:rPr>
              <a:t>secondary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</a:t>
            </a:r>
            <a:endParaRPr lang="hr-HR" dirty="0" smtClean="0">
              <a:latin typeface="Snap ITC" pitchFamily="82" charset="0"/>
            </a:endParaRPr>
          </a:p>
          <a:p>
            <a:r>
              <a:rPr lang="hr-HR" dirty="0" smtClean="0">
                <a:latin typeface="Snap ITC" pitchFamily="82" charset="0"/>
              </a:rPr>
              <a:t>It lasts from age </a:t>
            </a:r>
            <a:r>
              <a:rPr lang="hr-HR" dirty="0" smtClean="0">
                <a:latin typeface="Snap ITC" pitchFamily="82" charset="0"/>
              </a:rPr>
              <a:t>12 </a:t>
            </a:r>
            <a:r>
              <a:rPr lang="hr-HR" dirty="0" smtClean="0">
                <a:latin typeface="Snap ITC" pitchFamily="82" charset="0"/>
              </a:rPr>
              <a:t>to age 16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1026" name="Picture 2" descr="http://www.nagolos.com.ua/img/zstored/image/Merchiston%20Castle%20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5632"/>
            <a:ext cx="91440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Map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of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schools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in</a:t>
            </a:r>
            <a:r>
              <a:rPr lang="hr-HR" dirty="0" smtClean="0">
                <a:latin typeface="Snap ITC" pitchFamily="82" charset="0"/>
              </a:rPr>
              <a:t> uk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30" name="Picture 6" descr="http://news.bbcimg.co.uk/media/images/50358000/jpg/_50358691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College</a:t>
            </a:r>
            <a:r>
              <a:rPr lang="hr-HR" dirty="0" smtClean="0">
                <a:latin typeface="Snap ITC" pitchFamily="82" charset="0"/>
              </a:rPr>
              <a:t>/</a:t>
            </a:r>
            <a:r>
              <a:rPr lang="hr-HR" dirty="0" err="1" smtClean="0">
                <a:latin typeface="Snap ITC" pitchFamily="82" charset="0"/>
              </a:rPr>
              <a:t>university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Snap ITC" pitchFamily="82" charset="0"/>
              </a:rPr>
              <a:t>S</a:t>
            </a:r>
            <a:r>
              <a:rPr lang="en-US" dirty="0" err="1" smtClean="0">
                <a:latin typeface="Snap ITC" pitchFamily="82" charset="0"/>
              </a:rPr>
              <a:t>ome</a:t>
            </a:r>
            <a:r>
              <a:rPr lang="en-US" dirty="0" smtClean="0">
                <a:latin typeface="Snap ITC" pitchFamily="82" charset="0"/>
              </a:rPr>
              <a:t> children continue their education</a:t>
            </a:r>
            <a:r>
              <a:rPr lang="hr-HR" dirty="0" smtClean="0">
                <a:latin typeface="Snap ITC" pitchFamily="82" charset="0"/>
              </a:rPr>
              <a:t> and go to an university</a:t>
            </a:r>
          </a:p>
          <a:p>
            <a:r>
              <a:rPr lang="hr-HR" dirty="0" smtClean="0">
                <a:latin typeface="Snap ITC" pitchFamily="82" charset="0"/>
              </a:rPr>
              <a:t>The most famous universties are  Oxford and Cambridge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2050" name="Picture 2" descr="http://upload.wikimedia.org/wikipedia/commons/thumb/8/8e/BCburnslawnsunset.jpg/220px-BCburnslawn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29198"/>
            <a:ext cx="2376264" cy="160938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563888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nap ITC" pitchFamily="82" charset="0"/>
              </a:rPr>
              <a:t>Boston </a:t>
            </a:r>
            <a:r>
              <a:rPr lang="hr-HR" dirty="0" err="1" smtClean="0">
                <a:latin typeface="Snap ITC" pitchFamily="82" charset="0"/>
              </a:rPr>
              <a:t>university</a:t>
            </a:r>
            <a:endParaRPr lang="hr-HR" dirty="0">
              <a:latin typeface="Snap ITC" pitchFamily="82" charset="0"/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H="1" flipV="1">
            <a:off x="3203848" y="6021288"/>
            <a:ext cx="360040" cy="1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2" name="Picture 4" descr="http://upload.wikimedia.org/wikipedia/commons/thumb/b/bc/Agnes_Scott_College_-_Buttrick_Hall.jpg/220px-Agnes_Scott_College_-_Buttrick_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2203267" cy="1472183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5857884" y="4071942"/>
            <a:ext cx="2838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>
                <a:latin typeface="Snap ITC" pitchFamily="82" charset="0"/>
              </a:rPr>
              <a:t>Asnes</a:t>
            </a:r>
            <a:r>
              <a:rPr lang="hr-HR" dirty="0" smtClean="0">
                <a:latin typeface="Snap ITC" pitchFamily="82" charset="0"/>
              </a:rPr>
              <a:t> Scott </a:t>
            </a:r>
            <a:r>
              <a:rPr lang="hr-HR" dirty="0" err="1" smtClean="0">
                <a:latin typeface="Snap ITC" pitchFamily="82" charset="0"/>
              </a:rPr>
              <a:t>College</a:t>
            </a:r>
            <a:endParaRPr lang="hr-HR" dirty="0">
              <a:latin typeface="Snap ITC" pitchFamily="82" charset="0"/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 flipV="1">
            <a:off x="6516216" y="422108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Oxford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nap ITC" pitchFamily="82" charset="0"/>
              </a:rPr>
              <a:t>The University of </a:t>
            </a:r>
            <a:r>
              <a:rPr lang="en-US" b="1" dirty="0" smtClean="0">
                <a:latin typeface="Snap ITC" pitchFamily="82" charset="0"/>
              </a:rPr>
              <a:t>Oxford</a:t>
            </a:r>
            <a:r>
              <a:rPr lang="en-US" dirty="0" smtClean="0">
                <a:latin typeface="Snap ITC" pitchFamily="82" charset="0"/>
              </a:rPr>
              <a:t> is one of the leading universities in the world.</a:t>
            </a:r>
            <a:endParaRPr lang="hr-HR" dirty="0" smtClean="0">
              <a:latin typeface="Snap ITC" pitchFamily="82" charset="0"/>
            </a:endParaRPr>
          </a:p>
          <a:p>
            <a:r>
              <a:rPr lang="en-US" dirty="0" smtClean="0">
                <a:latin typeface="Snap ITC" pitchFamily="82" charset="0"/>
              </a:rPr>
              <a:t>Oxford is a city where there </a:t>
            </a:r>
            <a:r>
              <a:rPr lang="hr-HR" dirty="0" smtClean="0">
                <a:latin typeface="Snap ITC" pitchFamily="82" charset="0"/>
              </a:rPr>
              <a:t>are a lot of different</a:t>
            </a:r>
            <a:r>
              <a:rPr lang="en-US" dirty="0" smtClean="0">
                <a:latin typeface="Snap ITC" pitchFamily="82" charset="0"/>
              </a:rPr>
              <a:t> college</a:t>
            </a:r>
            <a:r>
              <a:rPr lang="hr-HR" dirty="0" smtClean="0">
                <a:latin typeface="Snap ITC" pitchFamily="82" charset="0"/>
              </a:rPr>
              <a:t>s</a:t>
            </a:r>
          </a:p>
          <a:p>
            <a:pPr>
              <a:buNone/>
            </a:pPr>
            <a:r>
              <a:rPr lang="en-US" dirty="0" smtClean="0">
                <a:latin typeface="Snap ITC" pitchFamily="82" charset="0"/>
              </a:rPr>
              <a:t/>
            </a:r>
            <a:br>
              <a:rPr lang="en-US" dirty="0" smtClean="0">
                <a:latin typeface="Snap ITC" pitchFamily="82" charset="0"/>
              </a:rPr>
            </a:br>
            <a:endParaRPr lang="hr-HR" dirty="0">
              <a:latin typeface="Snap ITC" pitchFamily="82" charset="0"/>
            </a:endParaRPr>
          </a:p>
        </p:txBody>
      </p:sp>
      <p:pic>
        <p:nvPicPr>
          <p:cNvPr id="18434" name="Picture 2" descr="http://upload.wikimedia.org/wikipedia/commons/thumb/7/7f/Oxford_-_Balliol_College_-_geograph.org.uk_-_1329613.jpg/220px-Oxford_-_Balliol_College_-_geograph.org.uk_-_1329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095500" cy="1400175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Snap ITC" pitchFamily="82" charset="0"/>
              </a:rPr>
              <a:t>Balliol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college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18436" name="Picture 4" descr="http://upload.wikimedia.org/wikipedia/commons/thumb/8/80/Magdalen-may-morning-2007-panorama.jpg/220px-Magdalen-may-morning-2007-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157192"/>
            <a:ext cx="2160240" cy="1404367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2843808" y="4725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Snap ITC" pitchFamily="82" charset="0"/>
              </a:rPr>
              <a:t>Magdalen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Collage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18438" name="Picture 6" descr="http://upload.wikimedia.org/wikipedia/commons/thumb/b/b4/Keble_College_Chapel_-_Oct_2006.jpg/220px-Keble_College_Chapel_-_Oct_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016224" cy="1455044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5868144" y="61653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Snap ITC" pitchFamily="82" charset="0"/>
              </a:rPr>
              <a:t>Chapel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of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Keble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College</a:t>
            </a:r>
            <a:endParaRPr lang="hr-HR" dirty="0"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Cambridge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6792"/>
            <a:ext cx="9036496" cy="4525963"/>
          </a:xfrm>
        </p:spPr>
        <p:txBody>
          <a:bodyPr/>
          <a:lstStyle/>
          <a:p>
            <a:r>
              <a:rPr lang="en-US" dirty="0" smtClean="0">
                <a:latin typeface="Snap ITC" pitchFamily="82" charset="0"/>
              </a:rPr>
              <a:t> Cambridge is a</a:t>
            </a:r>
            <a:r>
              <a:rPr lang="hr-HR" dirty="0" smtClean="0">
                <a:latin typeface="Snap ITC" pitchFamily="82" charset="0"/>
              </a:rPr>
              <a:t>n</a:t>
            </a:r>
            <a:r>
              <a:rPr lang="en-US" dirty="0" smtClean="0">
                <a:latin typeface="Snap ITC" pitchFamily="82" charset="0"/>
              </a:rPr>
              <a:t> </a:t>
            </a:r>
            <a:r>
              <a:rPr lang="hr-HR" dirty="0" err="1" smtClean="0">
                <a:latin typeface="Snap ITC" pitchFamily="82" charset="0"/>
              </a:rPr>
              <a:t>university</a:t>
            </a:r>
            <a:r>
              <a:rPr lang="hr-HR" dirty="0" smtClean="0">
                <a:latin typeface="Snap ITC" pitchFamily="82" charset="0"/>
              </a:rPr>
              <a:t> town</a:t>
            </a:r>
            <a:r>
              <a:rPr lang="en-US" dirty="0" smtClean="0">
                <a:latin typeface="Snap ITC" pitchFamily="82" charset="0"/>
              </a:rPr>
              <a:t> </a:t>
            </a:r>
            <a:endParaRPr lang="hr-HR" dirty="0" smtClean="0">
              <a:latin typeface="Snap ITC" pitchFamily="82" charset="0"/>
            </a:endParaRPr>
          </a:p>
          <a:p>
            <a:r>
              <a:rPr lang="en-US" dirty="0" smtClean="0">
                <a:latin typeface="Snap ITC" pitchFamily="82" charset="0"/>
              </a:rPr>
              <a:t>The </a:t>
            </a:r>
            <a:r>
              <a:rPr lang="en-US" b="1" dirty="0" smtClean="0">
                <a:latin typeface="Snap ITC" pitchFamily="82" charset="0"/>
              </a:rPr>
              <a:t>University of Cambridge</a:t>
            </a:r>
            <a:r>
              <a:rPr lang="en-US" dirty="0" smtClean="0">
                <a:latin typeface="Snap ITC" pitchFamily="82" charset="0"/>
              </a:rPr>
              <a:t> is one of the oldest universities 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2052" name="Picture 4" descr="http://edtechtimes.com/wp-content/uploads/2013/09/Cam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857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1508" name="Picture 4" descr="http://www.ggh.collierschools.com/picts/Cambridge%20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1008"/>
            <a:ext cx="6192688" cy="3119520"/>
          </a:xfrm>
          <a:prstGeom prst="rect">
            <a:avLst/>
          </a:prstGeom>
          <a:noFill/>
        </p:spPr>
      </p:pic>
      <p:pic>
        <p:nvPicPr>
          <p:cNvPr id="21510" name="Picture 6" descr="http://www.coolplaces.co.uk/system/images/516/cambridge-emmanuel-college-monuments-51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76464" cy="2916303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f/f4/Cambridge_Peterhouse_OldCou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67536" cy="314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uniforms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Snap ITC" pitchFamily="82" charset="0"/>
              </a:rPr>
              <a:t>Children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in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schools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wear</a:t>
            </a:r>
            <a:r>
              <a:rPr lang="hr-HR" dirty="0" smtClean="0">
                <a:latin typeface="Snap ITC" pitchFamily="82" charset="0"/>
              </a:rPr>
              <a:t> </a:t>
            </a:r>
            <a:r>
              <a:rPr lang="hr-HR" dirty="0" err="1" smtClean="0">
                <a:latin typeface="Snap ITC" pitchFamily="82" charset="0"/>
              </a:rPr>
              <a:t>uniforms</a:t>
            </a:r>
            <a:endParaRPr lang="hr-HR" dirty="0">
              <a:latin typeface="Snap ITC" pitchFamily="82" charset="0"/>
            </a:endParaRPr>
          </a:p>
        </p:txBody>
      </p:sp>
      <p:pic>
        <p:nvPicPr>
          <p:cNvPr id="23554" name="Picture 2" descr="http://www.riseandgrind.com/wp-content/uploads/2010/05/school-unif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600400" cy="4452229"/>
          </a:xfrm>
          <a:prstGeom prst="rect">
            <a:avLst/>
          </a:prstGeom>
          <a:noFill/>
        </p:spPr>
      </p:pic>
      <p:pic>
        <p:nvPicPr>
          <p:cNvPr id="23556" name="Picture 4" descr="http://uniforms-for-school.wikispaces.com/file/view/askgf.jpg/273942988/askg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960440" cy="37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119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Putovanje</vt:lpstr>
      <vt:lpstr>British schools</vt:lpstr>
      <vt:lpstr>Primary school</vt:lpstr>
      <vt:lpstr>Secondary school</vt:lpstr>
      <vt:lpstr>Map of schools in uk</vt:lpstr>
      <vt:lpstr>College/university</vt:lpstr>
      <vt:lpstr>Oxford</vt:lpstr>
      <vt:lpstr>Cambridge</vt:lpstr>
      <vt:lpstr>Slide 8</vt:lpstr>
      <vt:lpstr>uniforms</vt:lpstr>
      <vt:lpstr>sports</vt:lpstr>
      <vt:lpstr>documentary</vt:lpstr>
      <vt:lpstr>The end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schools</dc:title>
  <dc:creator>djeca</dc:creator>
  <cp:lastModifiedBy>igor</cp:lastModifiedBy>
  <cp:revision>9</cp:revision>
  <dcterms:created xsi:type="dcterms:W3CDTF">2014-01-21T21:16:03Z</dcterms:created>
  <dcterms:modified xsi:type="dcterms:W3CDTF">2014-02-09T17:00:04Z</dcterms:modified>
</cp:coreProperties>
</file>