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63" autoAdjust="0"/>
    <p:restoredTop sz="94660"/>
  </p:normalViewPr>
  <p:slideViewPr>
    <p:cSldViewPr>
      <p:cViewPr varScale="1">
        <p:scale>
          <a:sx n="52" d="100"/>
          <a:sy n="52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AFF78-2598-4F2A-9C43-90C0B1D630FA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E033E-C269-4A2D-A34C-4224E956956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2586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E033E-C269-4A2D-A34C-4224E9569560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A341-B20D-4552-B150-516DD7CB92DF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DABD-947E-4175-91F6-F32A47BA72B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A341-B20D-4552-B150-516DD7CB92DF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DABD-947E-4175-91F6-F32A47BA72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A341-B20D-4552-B150-516DD7CB92DF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DABD-947E-4175-91F6-F32A47BA72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A341-B20D-4552-B150-516DD7CB92DF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DABD-947E-4175-91F6-F32A47BA72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A341-B20D-4552-B150-516DD7CB92DF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1E4DABD-947E-4175-91F6-F32A47BA72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A341-B20D-4552-B150-516DD7CB92DF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DABD-947E-4175-91F6-F32A47BA72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A341-B20D-4552-B150-516DD7CB92DF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DABD-947E-4175-91F6-F32A47BA72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A341-B20D-4552-B150-516DD7CB92DF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DABD-947E-4175-91F6-F32A47BA72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A341-B20D-4552-B150-516DD7CB92DF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DABD-947E-4175-91F6-F32A47BA72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A341-B20D-4552-B150-516DD7CB92DF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DABD-947E-4175-91F6-F32A47BA72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r-H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Pritisnite ikonu za dodavanje slike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A341-B20D-4552-B150-516DD7CB92DF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DABD-947E-4175-91F6-F32A47BA72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66A341-B20D-4552-B150-516DD7CB92DF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E4DABD-947E-4175-91F6-F32A47BA72B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373616" cy="2007096"/>
          </a:xfrm>
        </p:spPr>
        <p:txBody>
          <a:bodyPr/>
          <a:lstStyle/>
          <a:p>
            <a:r>
              <a:rPr lang="hr-H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SHOPS IN GREAT BRITAIN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78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692696" y="332656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DEBENHAMS</a:t>
            </a:r>
            <a:endParaRPr lang="hr-H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600200"/>
            <a:ext cx="5184576" cy="1900808"/>
          </a:xfrm>
        </p:spPr>
        <p:txBody>
          <a:bodyPr/>
          <a:lstStyle/>
          <a:p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Debenhams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is a British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store</a:t>
            </a:r>
            <a:endParaRPr lang="hr-HR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bussines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was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formed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1778.</a:t>
            </a:r>
            <a:endParaRPr lang="hr-H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80" name="Picture 4" descr="http://www.oceanterminal.com/media/debenha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84984"/>
            <a:ext cx="6191250" cy="3095625"/>
          </a:xfrm>
          <a:prstGeom prst="rect">
            <a:avLst/>
          </a:prstGeom>
          <a:noFill/>
        </p:spPr>
      </p:pic>
      <p:pic>
        <p:nvPicPr>
          <p:cNvPr id="24582" name="Picture 6" descr="http://www.breastcancercampaign.org/sites/default/files/img640-debenhams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0648"/>
            <a:ext cx="3130783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HUNTER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1252736"/>
          </a:xfrm>
        </p:spPr>
        <p:txBody>
          <a:bodyPr/>
          <a:lstStyle/>
          <a:p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Hunter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boot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is 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footwear 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founded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 Edinburgh, Scotland</a:t>
            </a:r>
            <a:endParaRPr lang="hr-H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5604" name="Picture 4" descr="http://4.bp.blogspot.com/_Ly665W4x43M/TPV-zpP-EaI/AAAAAAAAAXo/J9CHmCoc-wc/s1600/hunter_boot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3168352" cy="3168352"/>
          </a:xfrm>
          <a:prstGeom prst="rect">
            <a:avLst/>
          </a:prstGeom>
          <a:noFill/>
        </p:spPr>
      </p:pic>
      <p:pic>
        <p:nvPicPr>
          <p:cNvPr id="25606" name="Picture 6" descr="http://fashionassist.files.wordpress.com/2010/10/hunter-wellington-boots-col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76872"/>
            <a:ext cx="305070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KOOPLES</a:t>
            </a:r>
            <a:endParaRPr lang="hr-H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Kooples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is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UK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store</a:t>
            </a:r>
            <a:endParaRPr lang="hr-H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6626" name="Picture 2" descr="http://3.bp.blogspot.com/-D-R3NYqfTrk/T42-MOiVBwI/AAAAAAAAAw4/Eqa5LQVEZ3A/s400/the%2Bkoop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449411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www.i.thefashionisto.com/2011/8/alexandreandjona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223226"/>
            <a:ext cx="3219874" cy="4230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MULBERRY</a:t>
            </a:r>
            <a:endParaRPr lang="hr-H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Mulberry is a fashion company founded in England in 1971</a:t>
            </a:r>
            <a:endParaRPr lang="hr-H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7650" name="Picture 2" descr="http://img194.imageshack.us/img194/8417/westfieldsydney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20888"/>
            <a:ext cx="3644666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2" name="Picture 4" descr="http://static.dezeen.com/uploads/2011/03/dzn_Mulberry-Manchester-store-by-Universal-Design-Studio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645024"/>
            <a:ext cx="3881636" cy="2579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mtClean="0"/>
              <a:t>Thanks for listening and watching!!!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Made by: Melita Doktor &amp; Lucija Čačić 6.D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                 OŠ BUKOVAC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POUNDS AND PENCE</a:t>
            </a:r>
            <a:endParaRPr lang="hr-H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If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you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want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go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shopping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Britain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you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need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to change money,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because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POUNDS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and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PENCE are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British money.</a:t>
            </a:r>
          </a:p>
        </p:txBody>
      </p:sp>
      <p:pic>
        <p:nvPicPr>
          <p:cNvPr id="2050" name="Picture 2" descr="C:\Users\djeca\AppData\Local\Microsoft\Windows\Temporary Internet Files\Content.IE5\3EYLGKW0\MP9004236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142205"/>
            <a:ext cx="3023477" cy="2376264"/>
          </a:xfrm>
          <a:prstGeom prst="rect">
            <a:avLst/>
          </a:prstGeom>
          <a:noFill/>
        </p:spPr>
      </p:pic>
      <p:pic>
        <p:nvPicPr>
          <p:cNvPr id="2051" name="Picture 3" descr="C:\Users\djeca\AppData\Local\Microsoft\Windows\Temporary Internet Files\Content.IE5\Q40JRU5Z\MC90043040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797152"/>
            <a:ext cx="1863725" cy="1654175"/>
          </a:xfrm>
          <a:prstGeom prst="rect">
            <a:avLst/>
          </a:prstGeom>
          <a:noFill/>
        </p:spPr>
      </p:pic>
      <p:pic>
        <p:nvPicPr>
          <p:cNvPr id="1026" name="Picture 2" descr="C:\Program Files\Microsoft Office\MEDIA\CAGCAT10\j028320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2610239" cy="255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rip.worldtravellist.com/wp-content/uploads/2012/06/London-Borough-Market-Fis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245"/>
            <a:ext cx="3847202" cy="2885402"/>
          </a:xfrm>
          <a:prstGeom prst="rect">
            <a:avLst/>
          </a:prstGeom>
          <a:noFill/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100" name="Picture 4" descr="http://3.bp.blogspot.com/_zsoD75oP7Cc/TDQfhUZnGfI/AAAAAAAAEXo/qHoWd3LmM8Q/s1600/Truffles%2Bat%2BBorough%2BMarket2%2BBo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7313" y="3436524"/>
            <a:ext cx="5088452" cy="3406083"/>
          </a:xfrm>
          <a:prstGeom prst="rect">
            <a:avLst/>
          </a:prstGeom>
          <a:noFill/>
        </p:spPr>
      </p:pic>
      <p:pic>
        <p:nvPicPr>
          <p:cNvPr id="4102" name="Picture 6" descr="http://www.butler.edu/admission/student-perspectives/blogs/katie/files/2011/10/forever21-sto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70" y="3271292"/>
            <a:ext cx="4315348" cy="3515395"/>
          </a:xfrm>
          <a:prstGeom prst="rect">
            <a:avLst/>
          </a:prstGeom>
          <a:noFill/>
        </p:spPr>
      </p:pic>
      <p:pic>
        <p:nvPicPr>
          <p:cNvPr id="4104" name="Picture 8" descr="http://www.ema-online.org/wp-content/uploads/2012/03/starbuck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6108" y="2759854"/>
            <a:ext cx="4202410" cy="2794620"/>
          </a:xfrm>
          <a:prstGeom prst="rect">
            <a:avLst/>
          </a:prstGeom>
          <a:noFill/>
        </p:spPr>
      </p:pic>
      <p:pic>
        <p:nvPicPr>
          <p:cNvPr id="4106" name="Picture 10" descr="http://media.fashiongroup.com/fashionmag/newsletters/images/20111214/kooples_av_victor_hugo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8628" y="1900953"/>
            <a:ext cx="4259881" cy="3254549"/>
          </a:xfrm>
          <a:prstGeom prst="rect">
            <a:avLst/>
          </a:prstGeom>
          <a:noFill/>
        </p:spPr>
      </p:pic>
      <p:pic>
        <p:nvPicPr>
          <p:cNvPr id="4108" name="Picture 12" descr="http://cdn.funkidslive.com/wp-content/uploads/2013/03/1D-World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0"/>
            <a:ext cx="3672899" cy="2769533"/>
          </a:xfrm>
          <a:prstGeom prst="rect">
            <a:avLst/>
          </a:prstGeom>
          <a:noFill/>
        </p:spPr>
      </p:pic>
      <p:pic>
        <p:nvPicPr>
          <p:cNvPr id="4110" name="Picture 14" descr="http://www.yadig.com/uploads/biz-logo/stardn_ph_alb_0106201124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770" y="2420888"/>
            <a:ext cx="3131840" cy="2348880"/>
          </a:xfrm>
          <a:prstGeom prst="rect">
            <a:avLst/>
          </a:prstGeom>
          <a:noFill/>
        </p:spPr>
      </p:pic>
      <p:pic>
        <p:nvPicPr>
          <p:cNvPr id="4112" name="Picture 16" descr="http://www.yadig.com/uploads/biz-logo/stardn_ph_alb_01062011245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-459432"/>
            <a:ext cx="4143696" cy="3107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9752" y="836712"/>
            <a:ext cx="8229600" cy="1143000"/>
          </a:xfrm>
        </p:spPr>
        <p:txBody>
          <a:bodyPr>
            <a:normAutofit/>
          </a:bodyPr>
          <a:lstStyle/>
          <a:p>
            <a:r>
              <a:rPr lang="hr-H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BURBERRY</a:t>
            </a:r>
            <a:endParaRPr lang="hr-HR" sz="4800" dirty="0">
              <a:solidFill>
                <a:schemeClr val="accent6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852936"/>
            <a:ext cx="4114800" cy="3456424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Burberry Group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is a British fashion house, distributing clothing, fashion accessories and cosmetics.</a:t>
            </a:r>
            <a:endParaRPr lang="hr-HR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http://themodone.com/wp-content/uploads/2010/04/Burberry%2BBelgrade%2B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476672"/>
            <a:ext cx="3168352" cy="2119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cdn03.cdn.justjared.com/wp-content/uploads/2010/01/burberry-emma/emma-watson-burberry-spring-summer-2010-campaign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348880"/>
            <a:ext cx="3312368" cy="2139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http://alefashion.files.wordpress.com/2011/12/burberry-pre-fall-2012ityi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509120"/>
            <a:ext cx="345638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404664" y="188640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FOREVER 21</a:t>
            </a:r>
            <a:endParaRPr lang="hr-H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709160"/>
          </a:xfrm>
        </p:spPr>
        <p:txBody>
          <a:bodyPr/>
          <a:lstStyle/>
          <a:p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FOREVER 21 is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famous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fashion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store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hr-H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410" name="Picture 2" descr="http://moda.atarde.uol.com.br/wp-content/uploads/2013/09/7256020698_cc7aeb5952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0648"/>
            <a:ext cx="2733278" cy="20328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412" name="Picture 4" descr="http://fashionbombdaily.com/wp-content/uploads/2013/09/forever-21-straight-out-of-compton-nwa-t-shirts-ice-cub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73016"/>
            <a:ext cx="3337709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4" name="Picture 6" descr="http://peppervintage.com/wp-content/uploads/2013/05/forever-21-sto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212976"/>
            <a:ext cx="3264362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DR. MARTENS</a:t>
            </a:r>
            <a:endParaRPr lang="hr-H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Dr. Martens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is a British footwear brand, which also makes a range of accessories – shoe care products, clothing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…</a:t>
            </a:r>
            <a:endParaRPr lang="hr-H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4" name="Picture 2" descr="http://www.whatstrend.com/wp-content/uploads/2012/05/1336004095DR-MARTENS-STREET-STYLE-HOW-TO-WEAR-COLLAGE-VINTAG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708920"/>
            <a:ext cx="2329497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436" name="Picture 4" descr="http://cloud.collegefashion.net/wp-content/uploads/2012/10/inexpensive-dr-marte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140968"/>
            <a:ext cx="4538005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548680" y="260648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SUPRA</a:t>
            </a:r>
            <a:endParaRPr lang="hr-H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Supra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footwear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is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made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UK</a:t>
            </a:r>
          </a:p>
          <a:p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It is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famous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brand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and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it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has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 stores all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around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world</a:t>
            </a:r>
            <a:endParaRPr lang="hr-H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458" name="Picture 2" descr="http://www.suprafootwear.com/images/storage/image/SUPRA-Paris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140968"/>
            <a:ext cx="3345561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0" name="Picture 4" descr="http://www.suprafootwear.com/images/storage/image/SP14_CHIMERA%5b10%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429000"/>
            <a:ext cx="401187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HARRODS</a:t>
            </a:r>
            <a:endParaRPr lang="hr-H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0" y="1844824"/>
            <a:ext cx="4114800" cy="2232248"/>
          </a:xfrm>
        </p:spPr>
        <p:txBody>
          <a:bodyPr/>
          <a:lstStyle/>
          <a:p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Harrods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is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world's most famous department store</a:t>
            </a:r>
            <a:endParaRPr lang="hr-H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482" name="Picture 2" descr="http://cdn.enjoyourholiday.com/wp-content/uploads/2012/04/London-days.-Shopping-at-the-Harrods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3419613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s://secure.visacemea.com/harrods/images/harrods_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05064"/>
            <a:ext cx="7560840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Marks &amp; Spencer</a:t>
            </a:r>
            <a:endParaRPr lang="hr-H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Marks &amp; Spencer also known as M&amp;S is 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 British 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shop</a:t>
            </a:r>
          </a:p>
          <a:p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There are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703 M&amp;S shops 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around United Kingdom</a:t>
            </a:r>
            <a:endParaRPr lang="hr-H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3554" name="Picture 2" descr="http://www.be-group.co.uk/wp-content/uploads/2011/07/mand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29000"/>
            <a:ext cx="407670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http://topnews.ae/images/Marks-Spenc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356992"/>
            <a:ext cx="28575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lazno strujanj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154</Words>
  <Application>Microsoft Office PowerPoint</Application>
  <PresentationFormat>On-screen Show (4:3)</PresentationFormat>
  <Paragraphs>30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Vrh</vt:lpstr>
      <vt:lpstr>SHOPS IN GREAT BRITAIN</vt:lpstr>
      <vt:lpstr>POUNDS AND PENCE</vt:lpstr>
      <vt:lpstr>Slide 3</vt:lpstr>
      <vt:lpstr>BURBERRY</vt:lpstr>
      <vt:lpstr>FOREVER 21</vt:lpstr>
      <vt:lpstr>DR. MARTENS</vt:lpstr>
      <vt:lpstr>SUPRA</vt:lpstr>
      <vt:lpstr>HARRODS</vt:lpstr>
      <vt:lpstr>Marks &amp; Spencer</vt:lpstr>
      <vt:lpstr>DEBENHAMS</vt:lpstr>
      <vt:lpstr>HUNTER </vt:lpstr>
      <vt:lpstr>THE KOOPLES</vt:lpstr>
      <vt:lpstr>MULBERRY</vt:lpstr>
      <vt:lpstr>Thanks for listening and watching!!!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SHOPS IN GREAT BRITAIN</dc:title>
  <dc:creator>djeca</dc:creator>
  <cp:lastModifiedBy>igor</cp:lastModifiedBy>
  <cp:revision>9</cp:revision>
  <dcterms:created xsi:type="dcterms:W3CDTF">2014-01-22T08:10:01Z</dcterms:created>
  <dcterms:modified xsi:type="dcterms:W3CDTF">2014-02-09T17:04:57Z</dcterms:modified>
</cp:coreProperties>
</file>